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7" r:id="rId9"/>
    <p:sldId id="288" r:id="rId10"/>
    <p:sldId id="289" r:id="rId11"/>
    <p:sldId id="290" r:id="rId12"/>
    <p:sldId id="291" r:id="rId13"/>
    <p:sldId id="264" r:id="rId14"/>
    <p:sldId id="265" r:id="rId15"/>
    <p:sldId id="266" r:id="rId16"/>
    <p:sldId id="269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7138" y="321436"/>
            <a:ext cx="5157723" cy="130258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89785" y="2346959"/>
            <a:ext cx="8012429" cy="28173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rasmus@de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rasmus@deu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rasmus@de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rasmus@de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rasmus@deu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deu.edu.tr" TargetMode="External"/><Relationship Id="rId2" Type="http://schemas.openxmlformats.org/officeDocument/2006/relationships/hyperlink" Target="http://www.international.deu.edu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55875" y="494029"/>
            <a:ext cx="7350125" cy="1918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3825">
              <a:lnSpc>
                <a:spcPct val="100000"/>
              </a:lnSpc>
            </a:pP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US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+</a:t>
            </a:r>
            <a:r>
              <a:rPr sz="4400" spc="-10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Ş</a:t>
            </a:r>
            <a:r>
              <a:rPr sz="4400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14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P</a:t>
            </a:r>
            <a:r>
              <a:rPr sz="4400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>
              <a:latin typeface="Calibri Light"/>
              <a:cs typeface="Calibri Light"/>
            </a:endParaRPr>
          </a:p>
          <a:p>
            <a:pPr marL="12700" marR="12700" indent="876300">
              <a:lnSpc>
                <a:spcPts val="4750"/>
              </a:lnSpc>
              <a:spcBef>
                <a:spcPts val="75"/>
              </a:spcBef>
            </a:pP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13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ETL</a:t>
            </a:r>
            <a:r>
              <a:rPr sz="4400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1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C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spc="-340" dirty="0" smtClean="0">
                <a:solidFill>
                  <a:srgbClr val="2D75B6"/>
                </a:solidFill>
                <a:latin typeface="Calibri Light"/>
                <a:cs typeface="Calibri Light"/>
              </a:rPr>
              <a:t>Y</a:t>
            </a:r>
            <a:r>
              <a:rPr sz="4400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39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spc="-170" dirty="0" smtClean="0">
                <a:solidFill>
                  <a:srgbClr val="2D75B6"/>
                </a:solidFill>
                <a:latin typeface="Calibri Light"/>
                <a:cs typeface="Calibri Light"/>
              </a:rPr>
              <a:t>Y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5276" y="2645689"/>
            <a:ext cx="7242683" cy="3285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33600"/>
            <a:ext cx="8999189" cy="28956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14600" y="35052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1981200" y="3810000"/>
            <a:ext cx="1752599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1981201" y="4572000"/>
            <a:ext cx="1676400" cy="3962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9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57150"/>
            <a:ext cx="6438900" cy="67437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76550" y="321436"/>
            <a:ext cx="640588" cy="5929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2876550" y="3962400"/>
            <a:ext cx="640588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4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599" y="966313"/>
            <a:ext cx="7162800" cy="57816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74105" y="966313"/>
            <a:ext cx="2057400" cy="252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511" y="3810000"/>
            <a:ext cx="2054994" cy="24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0893" y="664527"/>
            <a:ext cx="8537574" cy="17416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800" u="heavy" spc="-325" dirty="0" smtClean="0">
                <a:solidFill>
                  <a:srgbClr val="006FC0"/>
                </a:solidFill>
                <a:latin typeface="Calibri Light"/>
                <a:cs typeface="Calibri Light"/>
              </a:rPr>
              <a:t>Y</a:t>
            </a:r>
            <a:r>
              <a:rPr sz="3800" u="heavy" spc="-55" dirty="0" smtClean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3800" u="heavy" spc="-100" dirty="0" smtClean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3800" u="heavy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C</a:t>
            </a:r>
            <a:r>
              <a:rPr sz="3800" u="heavy" spc="-10" dirty="0" smtClean="0">
                <a:solidFill>
                  <a:srgbClr val="006FC0"/>
                </a:solidFill>
                <a:latin typeface="Calibri Light"/>
                <a:cs typeface="Calibri Light"/>
              </a:rPr>
              <a:t>I </a:t>
            </a:r>
            <a:r>
              <a:rPr sz="3800" u="heavy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3800" u="heavy" spc="-15" dirty="0" smtClean="0">
                <a:solidFill>
                  <a:srgbClr val="006FC0"/>
                </a:solidFill>
                <a:latin typeface="Calibri Light"/>
                <a:cs typeface="Calibri Light"/>
              </a:rPr>
              <a:t>İL</a:t>
            </a:r>
            <a:r>
              <a:rPr sz="3800" u="heavy" spc="-1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5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40" dirty="0" smtClean="0">
                <a:solidFill>
                  <a:srgbClr val="006FC0"/>
                </a:solidFill>
                <a:latin typeface="Calibri Light"/>
                <a:cs typeface="Calibri Light"/>
              </a:rPr>
              <a:t>SE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V</a:t>
            </a:r>
            <a:r>
              <a:rPr sz="3800" u="heavy" spc="-30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3800" u="heavy" spc="-60" dirty="0" smtClean="0">
                <a:solidFill>
                  <a:srgbClr val="006FC0"/>
                </a:solidFill>
                <a:latin typeface="Calibri Light"/>
                <a:cs typeface="Calibri Light"/>
              </a:rPr>
              <a:t>Y</a:t>
            </a:r>
            <a:r>
              <a:rPr sz="3800" u="heavy" spc="-90" dirty="0" smtClean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3800" u="heavy" spc="-55" dirty="0" smtClean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3800" u="heavy" spc="-30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3800" u="heavy" spc="-85" dirty="0" smtClean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3800" u="heavy" spc="-10" dirty="0" smtClean="0">
                <a:solidFill>
                  <a:srgbClr val="006FC0"/>
                </a:solidFill>
                <a:latin typeface="Calibri Light"/>
                <a:cs typeface="Calibri Light"/>
              </a:rPr>
              <a:t>İ </a:t>
            </a:r>
            <a:r>
              <a:rPr sz="3800" u="heavy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60" dirty="0" smtClean="0">
                <a:solidFill>
                  <a:srgbClr val="006FC0"/>
                </a:solidFill>
                <a:latin typeface="Calibri Light"/>
                <a:cs typeface="Calibri Light"/>
              </a:rPr>
              <a:t>G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Ö</a:t>
            </a:r>
            <a:r>
              <a:rPr sz="3800" u="heavy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3800" u="heavy" spc="-55" dirty="0" smtClean="0">
                <a:solidFill>
                  <a:srgbClr val="006FC0"/>
                </a:solidFill>
                <a:latin typeface="Calibri Light"/>
                <a:cs typeface="Calibri Light"/>
              </a:rPr>
              <a:t>TE</a:t>
            </a:r>
            <a:r>
              <a:rPr sz="3800" u="heavy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3800" u="heavy" spc="-30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3800" u="heavy" spc="-25" dirty="0" smtClean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3800" u="heavy" spc="-1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90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3800" u="heavy" spc="-50" dirty="0" smtClean="0">
                <a:solidFill>
                  <a:srgbClr val="006FC0"/>
                </a:solidFill>
                <a:latin typeface="Calibri Light"/>
                <a:cs typeface="Calibri Light"/>
              </a:rPr>
              <a:t>B</a:t>
            </a:r>
            <a:r>
              <a:rPr sz="3800" u="heavy" spc="-40" dirty="0" smtClean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3800" u="heavy" spc="-140" dirty="0" smtClean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3800" u="heavy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G</a:t>
            </a:r>
            <a:r>
              <a:rPr sz="3800" u="heavy" spc="-20" dirty="0" smtClean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endParaRPr lang="tr-TR" sz="3800" u="heavy" spc="-20" dirty="0" smtClean="0">
              <a:solidFill>
                <a:srgbClr val="006FC0"/>
              </a:solidFill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endParaRPr lang="tr-TR" sz="3800" spc="-20" dirty="0">
              <a:solidFill>
                <a:srgbClr val="006FC0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420" y="2406141"/>
            <a:ext cx="10256520" cy="2166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Dış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İli</a:t>
            </a:r>
            <a:r>
              <a:rPr sz="2400" spc="-10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kiler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örlüğü </a:t>
            </a:r>
            <a:r>
              <a:rPr sz="2400" spc="-2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fından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dü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enl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ni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 </a:t>
            </a:r>
            <a:r>
              <a:rPr sz="2400" spc="-15" dirty="0" smtClean="0">
                <a:latin typeface="Calibri"/>
                <a:cs typeface="Calibri"/>
              </a:rPr>
              <a:t>İ</a:t>
            </a:r>
            <a:r>
              <a:rPr sz="2400" spc="0" dirty="0" smtClean="0">
                <a:latin typeface="Calibri"/>
                <a:cs typeface="Calibri"/>
              </a:rPr>
              <a:t>lgili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bel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eyi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almak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ü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</a:pPr>
            <a:r>
              <a:rPr sz="2400" b="1" dirty="0" smtClean="0">
                <a:latin typeface="Calibri"/>
                <a:cs typeface="Calibri"/>
                <a:hlinkClick r:id="rId2"/>
              </a:rPr>
              <a:t>e</a:t>
            </a:r>
            <a:r>
              <a:rPr sz="2400" b="1" spc="-50" dirty="0" smtClean="0">
                <a:latin typeface="Calibri"/>
                <a:cs typeface="Calibri"/>
                <a:hlinkClick r:id="rId2"/>
              </a:rPr>
              <a:t>r</a:t>
            </a:r>
            <a:r>
              <a:rPr sz="2400" b="1" spc="0" dirty="0" smtClean="0">
                <a:latin typeface="Calibri"/>
                <a:cs typeface="Calibri"/>
                <a:hlinkClick r:id="rId2"/>
              </a:rPr>
              <a:t>as</a:t>
            </a:r>
            <a:r>
              <a:rPr sz="2400" b="1" spc="5" dirty="0" smtClean="0">
                <a:latin typeface="Calibri"/>
                <a:cs typeface="Calibri"/>
                <a:hlinkClick r:id="rId2"/>
              </a:rPr>
              <a:t>m</a:t>
            </a:r>
            <a:r>
              <a:rPr sz="2400" b="1" spc="-15" dirty="0" smtClean="0">
                <a:latin typeface="Calibri"/>
                <a:cs typeface="Calibri"/>
                <a:hlinkClick r:id="rId2"/>
              </a:rPr>
              <a:t>us@deu</a:t>
            </a:r>
            <a:r>
              <a:rPr sz="2400" b="1" spc="-20" dirty="0" smtClean="0">
                <a:latin typeface="Calibri"/>
                <a:cs typeface="Calibri"/>
                <a:hlinkClick r:id="rId2"/>
              </a:rPr>
              <a:t>.</a:t>
            </a:r>
            <a:r>
              <a:rPr sz="2400" b="1" spc="-15" dirty="0" smtClean="0">
                <a:latin typeface="Calibri"/>
                <a:cs typeface="Calibri"/>
                <a:hlinkClick r:id="rId2"/>
              </a:rPr>
              <a:t>edu</a:t>
            </a:r>
            <a:r>
              <a:rPr sz="2400" b="1" spc="-80" dirty="0" smtClean="0">
                <a:latin typeface="Calibri"/>
                <a:cs typeface="Calibri"/>
                <a:hlinkClick r:id="rId2"/>
              </a:rPr>
              <a:t>.</a:t>
            </a:r>
            <a:r>
              <a:rPr sz="2400" b="1" spc="0" dirty="0" smtClean="0">
                <a:latin typeface="Calibri"/>
                <a:cs typeface="Calibri"/>
                <a:hlinkClick r:id="rId2"/>
              </a:rPr>
              <a:t>tr</a:t>
            </a:r>
            <a:r>
              <a:rPr sz="2400" b="1" spc="20" dirty="0" smtClean="0">
                <a:latin typeface="Calibri"/>
                <a:cs typeface="Calibri"/>
                <a:hlinkClick r:id="rId2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ad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esine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5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mail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ile 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binizi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bildirm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niz </a:t>
            </a:r>
            <a:r>
              <a:rPr sz="2400" spc="-45" dirty="0" smtClean="0">
                <a:latin typeface="Calibri"/>
                <a:cs typeface="Calibri"/>
              </a:rPr>
              <a:t>g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eki</a:t>
            </a:r>
            <a:r>
              <a:rPr sz="2400" spc="-2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7"/>
              </a:spcBef>
            </a:pPr>
            <a:endParaRPr sz="1000" dirty="0"/>
          </a:p>
          <a:p>
            <a:pPr marL="12700" marR="12700">
              <a:lnSpc>
                <a:spcPts val="2590"/>
              </a:lnSpc>
            </a:pPr>
            <a:r>
              <a:rPr sz="2400" spc="-16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azının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ekli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im</a:t>
            </a:r>
            <a:r>
              <a:rPr sz="2400" spc="-35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alar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aberinde </a:t>
            </a:r>
            <a:r>
              <a:rPr sz="2400" spc="0" dirty="0" err="1" smtClean="0">
                <a:latin typeface="Calibri"/>
                <a:cs typeface="Calibri"/>
              </a:rPr>
              <a:t>hazır</a:t>
            </a:r>
            <a:r>
              <a:rPr sz="2400" spc="0" dirty="0" smtClean="0">
                <a:latin typeface="Calibri"/>
                <a:cs typeface="Calibri"/>
              </a:rPr>
              <a:t> </a:t>
            </a:r>
            <a:r>
              <a:rPr lang="tr-TR" sz="2400" dirty="0" smtClean="0">
                <a:latin typeface="Calibri"/>
                <a:cs typeface="Calibri"/>
              </a:rPr>
              <a:t>için gerekli </a:t>
            </a:r>
            <a:r>
              <a:rPr sz="2400" spc="0" dirty="0" err="1" smtClean="0">
                <a:latin typeface="Calibri"/>
                <a:cs typeface="Calibri"/>
              </a:rPr>
              <a:t>sü</a:t>
            </a:r>
            <a:r>
              <a:rPr sz="2400" spc="-40" dirty="0" err="1" smtClean="0">
                <a:latin typeface="Calibri"/>
                <a:cs typeface="Calibri"/>
              </a:rPr>
              <a:t>r</a:t>
            </a:r>
            <a:r>
              <a:rPr sz="2400" spc="0" dirty="0" err="1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 normal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8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ulla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da </a:t>
            </a:r>
            <a:r>
              <a:rPr sz="2400" spc="-20" dirty="0" smtClean="0">
                <a:latin typeface="Calibri"/>
                <a:cs typeface="Calibri"/>
              </a:rPr>
              <a:t>ma</a:t>
            </a:r>
            <a:r>
              <a:rPr sz="2400" spc="-3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simum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5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gündü</a:t>
            </a:r>
            <a:r>
              <a:rPr sz="2400" spc="-20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bu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sü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eyi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g</a:t>
            </a:r>
            <a:r>
              <a:rPr sz="2400" spc="-45" dirty="0" smtClean="0">
                <a:latin typeface="Calibri"/>
                <a:cs typeface="Calibri"/>
              </a:rPr>
              <a:t>ö</a:t>
            </a:r>
            <a:r>
              <a:rPr sz="2400" spc="0" dirty="0" smtClean="0">
                <a:latin typeface="Calibri"/>
                <a:cs typeface="Calibri"/>
              </a:rPr>
              <a:t>z </a:t>
            </a:r>
            <a:r>
              <a:rPr sz="2400" spc="-10" dirty="0" smtClean="0">
                <a:latin typeface="Calibri"/>
                <a:cs typeface="Calibri"/>
              </a:rPr>
              <a:t>ö</a:t>
            </a:r>
            <a:r>
              <a:rPr sz="2400" spc="0" dirty="0" smtClean="0">
                <a:latin typeface="Calibri"/>
                <a:cs typeface="Calibri"/>
              </a:rPr>
              <a:t>nünde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bulundu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ak </a:t>
            </a:r>
            <a:r>
              <a:rPr sz="2400" spc="0" dirty="0" err="1" smtClean="0">
                <a:latin typeface="Calibri"/>
                <a:cs typeface="Calibri"/>
              </a:rPr>
              <a:t>ba</a:t>
            </a:r>
            <a:r>
              <a:rPr sz="2400" spc="-40" dirty="0" err="1" smtClean="0">
                <a:latin typeface="Calibri"/>
                <a:cs typeface="Calibri"/>
              </a:rPr>
              <a:t>ş</a:t>
            </a:r>
            <a:r>
              <a:rPr sz="2400" spc="0" dirty="0" err="1" smtClean="0">
                <a:latin typeface="Calibri"/>
                <a:cs typeface="Calibri"/>
              </a:rPr>
              <a:t>vurmanız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0" dirty="0" err="1" smtClean="0">
                <a:latin typeface="Calibri"/>
                <a:cs typeface="Calibri"/>
              </a:rPr>
              <a:t>g</a:t>
            </a:r>
            <a:r>
              <a:rPr sz="2400" spc="0" dirty="0" err="1" smtClean="0">
                <a:latin typeface="Calibri"/>
                <a:cs typeface="Calibri"/>
              </a:rPr>
              <a:t>e</a:t>
            </a:r>
            <a:r>
              <a:rPr sz="2400" spc="-30" dirty="0" err="1" smtClean="0">
                <a:latin typeface="Calibri"/>
                <a:cs typeface="Calibri"/>
              </a:rPr>
              <a:t>r</a:t>
            </a:r>
            <a:r>
              <a:rPr sz="2400" spc="0" dirty="0" err="1" smtClean="0">
                <a:latin typeface="Calibri"/>
                <a:cs typeface="Calibri"/>
              </a:rPr>
              <a:t>ek</a:t>
            </a:r>
            <a:r>
              <a:rPr lang="tr-TR" sz="2400" dirty="0" err="1" smtClean="0">
                <a:latin typeface="Calibri"/>
                <a:cs typeface="Calibri"/>
              </a:rPr>
              <a:t>mektedir</a:t>
            </a:r>
            <a:r>
              <a:rPr lang="tr-TR" sz="2400" dirty="0" smtClean="0">
                <a:latin typeface="Calibri"/>
                <a:cs typeface="Calibri"/>
              </a:rPr>
              <a:t>.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8000">
              <a:lnSpc>
                <a:spcPct val="100000"/>
              </a:lnSpc>
            </a:pPr>
            <a:r>
              <a:rPr sz="4400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spc="-204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VE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4400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255" y="4734178"/>
            <a:ext cx="1528571" cy="0"/>
          </a:xfrm>
          <a:custGeom>
            <a:avLst/>
            <a:gdLst/>
            <a:ahLst/>
            <a:cxnLst/>
            <a:rect l="l" t="t" r="r" b="b"/>
            <a:pathLst>
              <a:path w="1528572">
                <a:moveTo>
                  <a:pt x="0" y="0"/>
                </a:moveTo>
                <a:lnTo>
                  <a:pt x="1528571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6939" y="1026921"/>
            <a:ext cx="10296525" cy="4696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6835" algn="ctr">
              <a:lnSpc>
                <a:spcPct val="100000"/>
              </a:lnSpc>
            </a:pPr>
            <a:r>
              <a:rPr sz="36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(</a:t>
            </a:r>
            <a:r>
              <a:rPr sz="36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6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6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6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6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600" u="heavy" spc="-15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36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6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6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f</a:t>
            </a:r>
            <a:r>
              <a:rPr sz="3600" u="heavy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6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6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cc</a:t>
            </a:r>
            <a:r>
              <a:rPr sz="36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600" u="heavy" spc="-70" dirty="0" smtClean="0">
                <a:solidFill>
                  <a:srgbClr val="2D75B6"/>
                </a:solidFill>
                <a:latin typeface="Calibri Light"/>
                <a:cs typeface="Calibri Light"/>
              </a:rPr>
              <a:t>p</a:t>
            </a:r>
            <a:r>
              <a:rPr sz="3600" u="heavy" spc="-10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6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6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6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c</a:t>
            </a:r>
            <a:r>
              <a:rPr sz="36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6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)</a:t>
            </a:r>
            <a:endParaRPr sz="3600" dirty="0">
              <a:latin typeface="Calibri Light"/>
              <a:cs typeface="Calibri Light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e,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hem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şl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mle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 iç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hem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asmus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bes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ni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dirty="0" smtClean="0">
                <a:latin typeface="Calibri"/>
                <a:cs typeface="Calibri"/>
              </a:rPr>
              <a:t>alab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esi için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ibe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-55" dirty="0" smtClean="0">
                <a:latin typeface="Calibri"/>
                <a:cs typeface="Calibri"/>
              </a:rPr>
              <a:t>ö</a:t>
            </a:r>
            <a:r>
              <a:rPr sz="2800" spc="0" dirty="0" smtClean="0">
                <a:latin typeface="Calibri"/>
                <a:cs typeface="Calibri"/>
              </a:rPr>
              <a:t>z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eşme</a:t>
            </a:r>
            <a:r>
              <a:rPr sz="2800" spc="-25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iş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emi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-15" dirty="0" smtClean="0">
                <a:latin typeface="Calibri"/>
                <a:cs typeface="Calibri"/>
              </a:rPr>
              <a:t>nda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ek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30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ü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nde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azı</a:t>
            </a:r>
            <a:r>
              <a:rPr sz="2800" spc="-15" dirty="0" smtClean="0">
                <a:latin typeface="Calibri"/>
                <a:cs typeface="Calibri"/>
              </a:rPr>
              <a:t>lan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ari</a:t>
            </a:r>
            <a:r>
              <a:rPr sz="2800" spc="-3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6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ö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asmus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besi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hesap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anı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7"/>
              </a:spcBef>
              <a:buFont typeface="Arial"/>
              <a:buChar char="•"/>
            </a:pPr>
            <a:endParaRPr sz="65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 marL="241300" marR="12700" indent="-229235">
              <a:lnSpc>
                <a:spcPts val="269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Bel</a:t>
            </a:r>
            <a:r>
              <a:rPr sz="2800" spc="-40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gideceği</a:t>
            </a:r>
            <a:r>
              <a:rPr sz="2800" spc="-20" dirty="0" smtClean="0">
                <a:latin typeface="Calibri"/>
                <a:cs typeface="Calibri"/>
              </a:rPr>
              <a:t> </a:t>
            </a:r>
            <a:r>
              <a:rPr sz="2800" spc="-5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20" dirty="0" smtClean="0">
                <a:latin typeface="Calibri"/>
                <a:cs typeface="Calibri"/>
              </a:rPr>
              <a:t>ma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ait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40" dirty="0" smtClean="0">
                <a:latin typeface="Calibri"/>
                <a:cs typeface="Calibri"/>
              </a:rPr>
              <a:t>nt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tli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ağıda,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25" dirty="0" smtClean="0">
                <a:latin typeface="Calibri"/>
                <a:cs typeface="Calibri"/>
              </a:rPr>
              <a:t>m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60" dirty="0" err="1" smtClean="0">
                <a:latin typeface="Calibri"/>
                <a:cs typeface="Calibri"/>
              </a:rPr>
              <a:t>y</a:t>
            </a:r>
            <a:r>
              <a:rPr sz="2800" spc="-30" dirty="0" err="1" smtClean="0">
                <a:latin typeface="Calibri"/>
                <a:cs typeface="Calibri"/>
              </a:rPr>
              <a:t>e</a:t>
            </a:r>
            <a:r>
              <a:rPr sz="2800" spc="0" dirty="0" err="1" smtClean="0">
                <a:latin typeface="Calibri"/>
                <a:cs typeface="Calibri"/>
              </a:rPr>
              <a:t>tki</a:t>
            </a:r>
            <a:r>
              <a:rPr sz="2800" spc="-15" dirty="0" err="1" smtClean="0">
                <a:latin typeface="Calibri"/>
                <a:cs typeface="Calibri"/>
              </a:rPr>
              <a:t>l</a:t>
            </a:r>
            <a:r>
              <a:rPr sz="2800" spc="0" dirty="0" err="1" smtClean="0">
                <a:latin typeface="Calibri"/>
                <a:cs typeface="Calibri"/>
              </a:rPr>
              <a:t>isi</a:t>
            </a:r>
            <a:r>
              <a:rPr sz="2800" spc="0" dirty="0" smtClean="0">
                <a:latin typeface="Calibri"/>
                <a:cs typeface="Calibri"/>
              </a:rPr>
              <a:t> </a:t>
            </a:r>
            <a:r>
              <a:rPr sz="2800" spc="-50" dirty="0" err="1" smtClean="0">
                <a:latin typeface="Calibri"/>
                <a:cs typeface="Calibri"/>
              </a:rPr>
              <a:t>t</a:t>
            </a:r>
            <a:r>
              <a:rPr sz="2800" spc="-15" dirty="0" err="1" smtClean="0">
                <a:latin typeface="Calibri"/>
                <a:cs typeface="Calibri"/>
              </a:rPr>
              <a:t>a</a:t>
            </a:r>
            <a:r>
              <a:rPr sz="2800" spc="-70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af</a:t>
            </a:r>
            <a:r>
              <a:rPr sz="2800" spc="-25" dirty="0" err="1" smtClean="0">
                <a:latin typeface="Calibri"/>
                <a:cs typeface="Calibri"/>
              </a:rPr>
              <a:t>ı</a:t>
            </a:r>
            <a:r>
              <a:rPr sz="2800" spc="-15" dirty="0" err="1" smtClean="0">
                <a:latin typeface="Calibri"/>
                <a:cs typeface="Calibri"/>
              </a:rPr>
              <a:t>ndan</a:t>
            </a:r>
            <a:r>
              <a:rPr lang="tr-TR" sz="2800" spc="-15" dirty="0" smtClean="0">
                <a:latin typeface="Calibri"/>
                <a:cs typeface="Calibri"/>
              </a:rPr>
              <a:t> </a:t>
            </a:r>
            <a:r>
              <a:rPr lang="tr-TR" sz="2800" spc="15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i</a:t>
            </a:r>
            <a:r>
              <a:rPr sz="2800" spc="-25" dirty="0" err="1" smtClean="0">
                <a:latin typeface="Calibri"/>
                <a:cs typeface="Calibri"/>
              </a:rPr>
              <a:t>m</a:t>
            </a:r>
            <a:r>
              <a:rPr sz="2800" spc="-65" dirty="0" err="1" smtClean="0">
                <a:latin typeface="Calibri"/>
                <a:cs typeface="Calibri"/>
              </a:rPr>
              <a:t>z</a:t>
            </a:r>
            <a:r>
              <a:rPr sz="2800" spc="-15" dirty="0" err="1" smtClean="0">
                <a:latin typeface="Calibri"/>
                <a:cs typeface="Calibri"/>
              </a:rPr>
              <a:t>alanmış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20" dirty="0" smtClean="0">
                <a:latin typeface="Calibri"/>
                <a:cs typeface="Calibri"/>
              </a:rPr>
              <a:t>ma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ait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u="heavy" spc="-20" dirty="0" err="1" smtClean="0">
                <a:latin typeface="Calibri"/>
                <a:cs typeface="Calibri"/>
              </a:rPr>
              <a:t>müh</a:t>
            </a:r>
            <a:r>
              <a:rPr sz="2800" u="heavy" spc="-30" dirty="0" err="1" smtClean="0">
                <a:latin typeface="Calibri"/>
                <a:cs typeface="Calibri"/>
              </a:rPr>
              <a:t>ü</a:t>
            </a:r>
            <a:r>
              <a:rPr sz="2800" u="heavy" spc="-15" dirty="0" err="1" smtClean="0">
                <a:latin typeface="Calibri"/>
                <a:cs typeface="Calibri"/>
              </a:rPr>
              <a:t>rü</a:t>
            </a:r>
            <a:r>
              <a:rPr sz="2800" spc="5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içer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mal</a:t>
            </a:r>
            <a:r>
              <a:rPr sz="2800" spc="-20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spcBef>
                <a:spcPts val="44"/>
              </a:spcBef>
              <a:buFont typeface="Arial"/>
              <a:buChar char="•"/>
            </a:pPr>
            <a:endParaRPr sz="10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8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sa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</a:t>
            </a:r>
            <a:r>
              <a:rPr sz="2800" spc="-5" dirty="0" smtClean="0">
                <a:latin typeface="Calibri"/>
                <a:cs typeface="Calibri"/>
              </a:rPr>
              <a:t>r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40" dirty="0" smtClean="0">
                <a:latin typeface="Calibri"/>
                <a:cs typeface="Calibri"/>
              </a:rPr>
              <a:t>n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0" dirty="0" smtClean="0">
                <a:latin typeface="Calibri"/>
                <a:cs typeface="Calibri"/>
              </a:rPr>
              <a:t>sy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p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og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amları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ın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ari</a:t>
            </a:r>
            <a:r>
              <a:rPr sz="2800" spc="-3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ti</a:t>
            </a:r>
            <a:r>
              <a:rPr sz="2800" spc="-15" dirty="0" smtClean="0">
                <a:latin typeface="Calibri"/>
                <a:cs typeface="Calibri"/>
              </a:rPr>
              <a:t>lmesi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k</a:t>
            </a:r>
            <a:r>
              <a:rPr sz="2800" spc="-65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5844" y="5607507"/>
            <a:ext cx="965835" cy="457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z.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0" y="623189"/>
            <a:ext cx="6139688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155" dirty="0" smtClean="0">
                <a:solidFill>
                  <a:srgbClr val="2D75B6"/>
                </a:solidFill>
                <a:latin typeface="Calibri Light"/>
                <a:cs typeface="Calibri Light"/>
              </a:rPr>
              <a:t>Y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ET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 </a:t>
            </a:r>
            <a:r>
              <a:rPr sz="4400" u="heavy" spc="-13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UR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4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U </a:t>
            </a:r>
            <a:r>
              <a:rPr sz="4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RAR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57502"/>
            <a:ext cx="10334625" cy="3611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177925" indent="-229235">
              <a:lnSpc>
                <a:spcPct val="80000"/>
              </a:lnSpc>
            </a:pPr>
            <a:r>
              <a:rPr sz="2800" spc="-25" dirty="0" smtClean="0">
                <a:latin typeface="Wingdings"/>
                <a:cs typeface="Wingdings"/>
              </a:rPr>
              <a:t></a:t>
            </a:r>
            <a:r>
              <a:rPr sz="2800" spc="-15" dirty="0" smtClean="0">
                <a:latin typeface="Calibri"/>
                <a:cs typeface="Calibri"/>
              </a:rPr>
              <a:t>Üni</a:t>
            </a:r>
            <a:r>
              <a:rPr sz="2800" spc="-5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65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si</a:t>
            </a:r>
            <a:r>
              <a:rPr sz="2800" spc="-4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emiz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af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ndan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encim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zin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asmus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ha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iğine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ın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6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gun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unduğuna</a:t>
            </a:r>
            <a:r>
              <a:rPr sz="2800" spc="60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ığ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ın sağland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ğına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dair dü</a:t>
            </a:r>
            <a:r>
              <a:rPr sz="2800" spc="-85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enen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0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marR="12700" indent="-229235">
              <a:lnSpc>
                <a:spcPts val="2690"/>
              </a:lnSpc>
            </a:pPr>
            <a:r>
              <a:rPr sz="2800" spc="-25" dirty="0" smtClean="0">
                <a:latin typeface="Wingdings"/>
                <a:cs typeface="Wingdings"/>
              </a:rPr>
              <a:t></a:t>
            </a:r>
            <a:r>
              <a:rPr sz="2800" spc="-20" dirty="0" smtClean="0">
                <a:latin typeface="Calibri"/>
                <a:cs typeface="Calibri"/>
              </a:rPr>
              <a:t>A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ş</a:t>
            </a:r>
            <a:r>
              <a:rPr sz="2800" spc="-10" dirty="0" smtClean="0">
                <a:latin typeface="Calibri"/>
                <a:cs typeface="Calibri"/>
              </a:rPr>
              <a:t>tı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ma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Gö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isi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is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z,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hem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pe</a:t>
            </a:r>
            <a:r>
              <a:rPr sz="2800" u="heavy" spc="-65" dirty="0" smtClean="0">
                <a:latin typeface="Calibri"/>
                <a:cs typeface="Calibri"/>
              </a:rPr>
              <a:t>r</a:t>
            </a:r>
            <a:r>
              <a:rPr sz="2800" u="heavy" spc="-15" dirty="0" smtClean="0">
                <a:latin typeface="Calibri"/>
                <a:cs typeface="Calibri"/>
              </a:rPr>
              <a:t>sonel</a:t>
            </a:r>
            <a:r>
              <a:rPr sz="2800" u="heavy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ola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hem</a:t>
            </a:r>
            <a:r>
              <a:rPr sz="2800" u="heavy" spc="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de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15" dirty="0" err="1" smtClean="0">
                <a:latin typeface="Calibri"/>
                <a:cs typeface="Calibri"/>
              </a:rPr>
              <a:t>öğ</a:t>
            </a:r>
            <a:r>
              <a:rPr sz="2800" u="heavy" spc="-45" dirty="0" err="1" smtClean="0">
                <a:latin typeface="Calibri"/>
                <a:cs typeface="Calibri"/>
              </a:rPr>
              <a:t>r</a:t>
            </a:r>
            <a:r>
              <a:rPr sz="2800" u="heavy" spc="-15" dirty="0" err="1" smtClean="0">
                <a:latin typeface="Calibri"/>
                <a:cs typeface="Calibri"/>
              </a:rPr>
              <a:t>enci</a:t>
            </a:r>
            <a:r>
              <a:rPr lang="tr-TR" sz="2800" spc="-15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ola</a:t>
            </a:r>
            <a:r>
              <a:rPr sz="2800" spc="-75" dirty="0" err="1" smtClean="0">
                <a:latin typeface="Calibri"/>
                <a:cs typeface="Calibri"/>
              </a:rPr>
              <a:t>r</a:t>
            </a:r>
            <a:r>
              <a:rPr sz="2800" spc="-15" dirty="0" err="1" smtClean="0">
                <a:latin typeface="Calibri"/>
                <a:cs typeface="Calibri"/>
              </a:rPr>
              <a:t>ak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21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ön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tim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lu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arı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çı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arı</a:t>
            </a:r>
            <a:r>
              <a:rPr sz="2800" spc="-15" dirty="0" smtClean="0">
                <a:latin typeface="Calibri"/>
                <a:cs typeface="Calibri"/>
              </a:rPr>
              <a:t>lması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5"/>
              </a:spcBef>
            </a:pPr>
            <a:endParaRPr sz="7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marR="623570" indent="-229235">
              <a:lnSpc>
                <a:spcPct val="80000"/>
              </a:lnSpc>
            </a:pPr>
            <a:r>
              <a:rPr sz="2800" spc="-25" dirty="0" smtClean="0">
                <a:latin typeface="Wingdings"/>
                <a:cs typeface="Wingdings"/>
              </a:rPr>
              <a:t></a:t>
            </a:r>
            <a:r>
              <a:rPr sz="2800" spc="-20" dirty="0" smtClean="0">
                <a:latin typeface="Calibri"/>
                <a:cs typeface="Calibri"/>
              </a:rPr>
              <a:t>Du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g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Mobi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ity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kı</a:t>
            </a:r>
            <a:r>
              <a:rPr sz="2800" spc="-25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mı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da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unan</a:t>
            </a:r>
            <a:r>
              <a:rPr sz="2800" spc="45" dirty="0" smtClean="0">
                <a:latin typeface="Calibri"/>
                <a:cs typeface="Calibri"/>
              </a:rPr>
              <a:t> </a:t>
            </a:r>
            <a:r>
              <a:rPr sz="2800" spc="-229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ablo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</a:t>
            </a:r>
            <a:r>
              <a:rPr sz="2800" spc="-2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ablo </a:t>
            </a:r>
            <a:r>
              <a:rPr sz="2800" spc="-20" dirty="0" smtClean="0">
                <a:latin typeface="Calibri"/>
                <a:cs typeface="Calibri"/>
              </a:rPr>
              <a:t>B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od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bö</a:t>
            </a:r>
            <a:r>
              <a:rPr sz="2800" spc="-20" dirty="0" smtClean="0">
                <a:latin typeface="Calibri"/>
                <a:cs typeface="Calibri"/>
              </a:rPr>
              <a:t>lüm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deği</a:t>
            </a:r>
            <a:r>
              <a:rPr sz="2800" spc="-25" dirty="0" smtClean="0">
                <a:latin typeface="Calibri"/>
                <a:cs typeface="Calibri"/>
              </a:rPr>
              <a:t>ş</a:t>
            </a:r>
            <a:r>
              <a:rPr sz="2800" spc="0" dirty="0" smtClean="0">
                <a:latin typeface="Calibri"/>
                <a:cs typeface="Calibri"/>
              </a:rPr>
              <a:t>ik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ik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eri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-50" dirty="0" smtClean="0">
                <a:latin typeface="Calibri"/>
                <a:cs typeface="Calibri"/>
              </a:rPr>
              <a:t>ö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onusu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is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,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gi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değ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şi</a:t>
            </a:r>
            <a:r>
              <a:rPr sz="2800" spc="-25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ikle</a:t>
            </a:r>
            <a:r>
              <a:rPr sz="2800" spc="-6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5844" y="5352999"/>
            <a:ext cx="10103485" cy="457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dirty="0" smtClean="0">
                <a:latin typeface="Calibri"/>
                <a:cs typeface="Calibri"/>
              </a:rPr>
              <a:t>i</a:t>
            </a:r>
            <a:r>
              <a:rPr sz="2800" spc="-45" dirty="0" smtClean="0">
                <a:latin typeface="Calibri"/>
                <a:cs typeface="Calibri"/>
              </a:rPr>
              <a:t>s</a:t>
            </a:r>
            <a:r>
              <a:rPr sz="2800" spc="-10" dirty="0" smtClean="0">
                <a:latin typeface="Calibri"/>
                <a:cs typeface="Calibri"/>
              </a:rPr>
              <a:t>ti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aden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den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1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ön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tim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lu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arı</a:t>
            </a:r>
            <a:r>
              <a:rPr sz="2800" spc="-15" dirty="0" smtClean="0">
                <a:latin typeface="Calibri"/>
                <a:cs typeface="Calibri"/>
              </a:rPr>
              <a:t> dü</a:t>
            </a:r>
            <a:r>
              <a:rPr sz="2800" spc="-85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enmesi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8865" y="617219"/>
            <a:ext cx="5301996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dirty="0" smtClean="0">
                <a:solidFill>
                  <a:srgbClr val="2D75B6"/>
                </a:solidFill>
                <a:latin typeface="Calibri Light"/>
                <a:cs typeface="Calibri Light"/>
              </a:rPr>
              <a:t> İ</a:t>
            </a:r>
            <a:r>
              <a:rPr sz="4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C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 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TR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NS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P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366898"/>
            <a:ext cx="9946005" cy="2581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9235" algn="just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enc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10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ığı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</a:t>
            </a:r>
            <a:r>
              <a:rPr sz="2800" spc="0" dirty="0" smtClean="0">
                <a:latin typeface="Calibri"/>
                <a:cs typeface="Calibri"/>
              </a:rPr>
              <a:t>ha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60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15" dirty="0" smtClean="0">
                <a:latin typeface="Calibri"/>
                <a:cs typeface="Calibri"/>
              </a:rPr>
              <a:t>ld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ğu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tüm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5" dirty="0" smtClean="0">
                <a:latin typeface="Calibri"/>
                <a:cs typeface="Calibri"/>
              </a:rPr>
              <a:t>in,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-10" dirty="0" smtClean="0">
                <a:latin typeface="Calibri"/>
                <a:cs typeface="Calibri"/>
              </a:rPr>
              <a:t> k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edi mi</a:t>
            </a:r>
            <a:r>
              <a:rPr sz="2800" spc="-35" dirty="0" smtClean="0">
                <a:latin typeface="Calibri"/>
                <a:cs typeface="Calibri"/>
              </a:rPr>
              <a:t>k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arlar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0" dirty="0" smtClean="0">
                <a:latin typeface="Calibri"/>
                <a:cs typeface="Calibri"/>
              </a:rPr>
              <a:t>,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son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başarı du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um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arı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ağı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klı</a:t>
            </a:r>
            <a:r>
              <a:rPr sz="2800" spc="-15" dirty="0" smtClean="0">
                <a:latin typeface="Calibri"/>
                <a:cs typeface="Calibri"/>
              </a:rPr>
              <a:t> or</a:t>
            </a:r>
            <a:r>
              <a:rPr sz="2800" spc="-4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alamaların 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er ald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0" dirty="0" smtClean="0">
                <a:latin typeface="Calibri"/>
                <a:cs typeface="Calibri"/>
              </a:rPr>
              <a:t>ğı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spcBef>
                <a:spcPts val="21"/>
              </a:spcBef>
              <a:buFont typeface="Arial"/>
              <a:buChar char="•"/>
            </a:pPr>
            <a:endParaRPr sz="1000" dirty="0"/>
          </a:p>
          <a:p>
            <a:pPr marL="241300" marR="114935" indent="-229235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ş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İl</a:t>
            </a:r>
            <a:r>
              <a:rPr sz="2800" spc="-15" dirty="0" smtClean="0">
                <a:latin typeface="Calibri"/>
                <a:cs typeface="Calibri"/>
              </a:rPr>
              <a:t>işk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ler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6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oo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40" dirty="0" smtClean="0">
                <a:latin typeface="Calibri"/>
                <a:cs typeface="Calibri"/>
              </a:rPr>
              <a:t>at</a:t>
            </a:r>
            <a:r>
              <a:rPr sz="2800" spc="-15" dirty="0" smtClean="0">
                <a:latin typeface="Calibri"/>
                <a:cs typeface="Calibri"/>
              </a:rPr>
              <a:t>örl</a:t>
            </a:r>
            <a:r>
              <a:rPr sz="2800" spc="-30" dirty="0" smtClean="0">
                <a:latin typeface="Calibri"/>
                <a:cs typeface="Calibri"/>
              </a:rPr>
              <a:t>ü</a:t>
            </a:r>
            <a:r>
              <a:rPr sz="2800" spc="-15" dirty="0" smtClean="0">
                <a:latin typeface="Calibri"/>
                <a:cs typeface="Calibri"/>
              </a:rPr>
              <a:t>ğüne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es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im edeceğin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İngil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ce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r>
              <a:rPr sz="2800" spc="-8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anskr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35" dirty="0" smtClean="0">
                <a:latin typeface="Calibri"/>
                <a:cs typeface="Calibri"/>
              </a:rPr>
              <a:t>p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 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zin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güncel olması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0200" y="-76199"/>
            <a:ext cx="995680" cy="533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lang="tr-TR"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V</a:t>
            </a:r>
            <a:r>
              <a:rPr lang="tr-TR"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lang="tr-TR"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lang="tr-TR"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endParaRPr lang="tr-TR" sz="4400" dirty="0" smtClean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58950"/>
            <a:ext cx="10240010" cy="4231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spc="-15" dirty="0" err="1" smtClean="0">
                <a:latin typeface="Calibri"/>
                <a:cs typeface="Calibri"/>
              </a:rPr>
              <a:t>Hi</a:t>
            </a:r>
            <a:r>
              <a:rPr sz="2400" b="1" u="heavy" spc="-25" dirty="0" err="1" smtClean="0">
                <a:latin typeface="Calibri"/>
                <a:cs typeface="Calibri"/>
              </a:rPr>
              <a:t>b</a:t>
            </a:r>
            <a:r>
              <a:rPr sz="2400" b="1" u="heavy" spc="0" dirty="0" err="1" smtClean="0">
                <a:latin typeface="Calibri"/>
                <a:cs typeface="Calibri"/>
              </a:rPr>
              <a:t>e</a:t>
            </a:r>
            <a:r>
              <a:rPr sz="2400" b="1" u="heavy" spc="0" dirty="0" smtClean="0">
                <a:latin typeface="Calibri"/>
                <a:cs typeface="Calibri"/>
              </a:rPr>
              <a:t> </a:t>
            </a:r>
            <a:r>
              <a:rPr sz="2400" b="1" u="heavy" spc="-170" dirty="0" err="1" smtClean="0">
                <a:latin typeface="Calibri"/>
                <a:cs typeface="Calibri"/>
              </a:rPr>
              <a:t>Y</a:t>
            </a:r>
            <a:r>
              <a:rPr sz="2400" b="1" u="heavy" spc="0" dirty="0" err="1" smtClean="0">
                <a:latin typeface="Calibri"/>
                <a:cs typeface="Calibri"/>
              </a:rPr>
              <a:t>azısı</a:t>
            </a:r>
            <a:r>
              <a:rPr sz="2400" b="1" u="heavy" spc="0" dirty="0" smtClean="0">
                <a:latin typeface="Calibri"/>
                <a:cs typeface="Calibri"/>
              </a:rPr>
              <a:t>  </a:t>
            </a:r>
            <a:r>
              <a:rPr sz="2400" b="1" u="heavy" spc="-10" dirty="0" smtClean="0">
                <a:latin typeface="Calibri"/>
                <a:cs typeface="Calibri"/>
              </a:rPr>
              <a:t>(</a:t>
            </a:r>
            <a:r>
              <a:rPr sz="2400" b="1" u="heavy" spc="-15" dirty="0" smtClean="0">
                <a:latin typeface="Calibri"/>
                <a:cs typeface="Calibri"/>
              </a:rPr>
              <a:t>Le</a:t>
            </a:r>
            <a:r>
              <a:rPr sz="2400" b="1" u="heavy" spc="-45" dirty="0" smtClean="0">
                <a:latin typeface="Calibri"/>
                <a:cs typeface="Calibri"/>
              </a:rPr>
              <a:t>t</a:t>
            </a:r>
            <a:r>
              <a:rPr sz="2400" b="1" u="heavy" spc="-40" dirty="0" smtClean="0">
                <a:latin typeface="Calibri"/>
                <a:cs typeface="Calibri"/>
              </a:rPr>
              <a:t>t</a:t>
            </a:r>
            <a:r>
              <a:rPr sz="2400" b="1" u="heavy" spc="0" dirty="0" smtClean="0">
                <a:latin typeface="Calibri"/>
                <a:cs typeface="Calibri"/>
              </a:rPr>
              <a:t>er of</a:t>
            </a:r>
            <a:r>
              <a:rPr sz="2400" b="1" u="heavy" spc="-10" dirty="0" smtClean="0">
                <a:latin typeface="Calibri"/>
                <a:cs typeface="Calibri"/>
              </a:rPr>
              <a:t> </a:t>
            </a:r>
            <a:r>
              <a:rPr sz="2400" b="1" u="heavy" spc="-125" dirty="0" smtClean="0">
                <a:latin typeface="Calibri"/>
                <a:cs typeface="Calibri"/>
              </a:rPr>
              <a:t>V</a:t>
            </a:r>
            <a:r>
              <a:rPr sz="2400" b="1" u="heavy" spc="0" dirty="0" smtClean="0">
                <a:latin typeface="Calibri"/>
                <a:cs typeface="Calibri"/>
              </a:rPr>
              <a:t>erifi</a:t>
            </a:r>
            <a:r>
              <a:rPr sz="2400" b="1" u="heavy" spc="-15" dirty="0" smtClean="0">
                <a:latin typeface="Calibri"/>
                <a:cs typeface="Calibri"/>
              </a:rPr>
              <a:t>c</a:t>
            </a:r>
            <a:r>
              <a:rPr sz="2400" b="1" u="heavy" spc="-40" dirty="0" smtClean="0">
                <a:latin typeface="Calibri"/>
                <a:cs typeface="Calibri"/>
              </a:rPr>
              <a:t>a</a:t>
            </a:r>
            <a:r>
              <a:rPr sz="2400" b="1" u="heavy" spc="-10" dirty="0" smtClean="0">
                <a:latin typeface="Calibri"/>
                <a:cs typeface="Calibri"/>
              </a:rPr>
              <a:t>t</a:t>
            </a:r>
            <a:r>
              <a:rPr sz="2400" b="1" u="heavy" spc="-20" dirty="0" smtClean="0">
                <a:latin typeface="Calibri"/>
                <a:cs typeface="Calibri"/>
              </a:rPr>
              <a:t>i</a:t>
            </a:r>
            <a:r>
              <a:rPr sz="2400" b="1" u="heavy" spc="-15" dirty="0" smtClean="0">
                <a:latin typeface="Calibri"/>
                <a:cs typeface="Calibri"/>
              </a:rPr>
              <a:t>on</a:t>
            </a:r>
            <a:r>
              <a:rPr sz="2400" b="1" u="heavy" spc="-10" dirty="0" smtClean="0">
                <a:latin typeface="Calibri"/>
                <a:cs typeface="Calibri"/>
              </a:rPr>
              <a:t>) 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 dirty="0"/>
          </a:p>
          <a:p>
            <a:pPr marL="12700" marR="12700">
              <a:lnSpc>
                <a:spcPct val="70000"/>
              </a:lnSpc>
            </a:pPr>
            <a:r>
              <a:rPr sz="2400" dirty="0" smtClean="0">
                <a:latin typeface="Calibri"/>
                <a:cs typeface="Calibri"/>
              </a:rPr>
              <a:t>Dış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İli</a:t>
            </a:r>
            <a:r>
              <a:rPr sz="2400" spc="-10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kiler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örlüğü </a:t>
            </a:r>
            <a:r>
              <a:rPr sz="2400" spc="-2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fından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dü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enl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ni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 Bu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azıyı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alabil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için içeriğinde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yurt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dışın</a:t>
            </a:r>
            <a:r>
              <a:rPr sz="2400" spc="-10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 eğitim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ala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ağınız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ademik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arih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alığını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içe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 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abul Mektubunu</a:t>
            </a:r>
            <a:r>
              <a:rPr sz="2400" spc="-2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  <a:hlinkClick r:id="rId2"/>
              </a:rPr>
              <a:t>e</a:t>
            </a:r>
            <a:r>
              <a:rPr sz="2400" b="1" spc="-50" dirty="0" smtClean="0">
                <a:latin typeface="Calibri"/>
                <a:cs typeface="Calibri"/>
                <a:hlinkClick r:id="rId2"/>
              </a:rPr>
              <a:t>r</a:t>
            </a:r>
            <a:r>
              <a:rPr sz="2400" b="1" spc="0" dirty="0" smtClean="0">
                <a:latin typeface="Calibri"/>
                <a:cs typeface="Calibri"/>
                <a:hlinkClick r:id="rId2"/>
              </a:rPr>
              <a:t>as</a:t>
            </a:r>
            <a:r>
              <a:rPr sz="2400" b="1" spc="5" dirty="0" smtClean="0">
                <a:latin typeface="Calibri"/>
                <a:cs typeface="Calibri"/>
                <a:hlinkClick r:id="rId2"/>
              </a:rPr>
              <a:t>m</a:t>
            </a:r>
            <a:r>
              <a:rPr sz="2400" b="1" spc="-15" dirty="0" smtClean="0">
                <a:latin typeface="Calibri"/>
                <a:cs typeface="Calibri"/>
                <a:hlinkClick r:id="rId2"/>
              </a:rPr>
              <a:t>us@deu.ed</a:t>
            </a:r>
            <a:r>
              <a:rPr sz="2400" b="1" spc="-25" dirty="0" smtClean="0">
                <a:latin typeface="Calibri"/>
                <a:cs typeface="Calibri"/>
                <a:hlinkClick r:id="rId2"/>
              </a:rPr>
              <a:t>u</a:t>
            </a:r>
            <a:r>
              <a:rPr sz="2400" b="1" spc="-65" dirty="0" smtClean="0">
                <a:latin typeface="Calibri"/>
                <a:cs typeface="Calibri"/>
                <a:hlinkClick r:id="rId2"/>
              </a:rPr>
              <a:t>.</a:t>
            </a:r>
            <a:r>
              <a:rPr sz="2400" b="1" spc="0" dirty="0" smtClean="0">
                <a:latin typeface="Calibri"/>
                <a:cs typeface="Calibri"/>
                <a:hlinkClick r:id="rId2"/>
              </a:rPr>
              <a:t>tr</a:t>
            </a:r>
            <a:r>
              <a:rPr sz="2400" b="1" spc="15" dirty="0" smtClean="0">
                <a:latin typeface="Calibri"/>
                <a:cs typeface="Calibri"/>
                <a:hlinkClick r:id="rId2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ad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esine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ile</a:t>
            </a:r>
            <a:r>
              <a:rPr sz="2400" spc="-30" dirty="0" smtClean="0">
                <a:latin typeface="Calibri"/>
                <a:cs typeface="Calibri"/>
              </a:rPr>
              <a:t>t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5" dirty="0" smtClean="0">
                <a:latin typeface="Calibri"/>
                <a:cs typeface="Calibri"/>
              </a:rPr>
              <a:t>ek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binizi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bildirm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niz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45" dirty="0" smtClean="0">
                <a:latin typeface="Calibri"/>
                <a:cs typeface="Calibri"/>
              </a:rPr>
              <a:t>g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eki</a:t>
            </a:r>
            <a:r>
              <a:rPr sz="2400" spc="-2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 dirty="0"/>
          </a:p>
          <a:p>
            <a:pPr marL="12700" marR="676910">
              <a:lnSpc>
                <a:spcPct val="70000"/>
              </a:lnSpc>
            </a:pPr>
            <a:r>
              <a:rPr sz="2400" spc="-16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azının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ekli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im</a:t>
            </a:r>
            <a:r>
              <a:rPr sz="2400" spc="-35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alar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aberinde hazır olmasından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 si</a:t>
            </a:r>
            <a:r>
              <a:rPr sz="2400" spc="-55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yine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15" dirty="0" smtClean="0">
                <a:latin typeface="Calibri"/>
                <a:cs typeface="Calibri"/>
              </a:rPr>
              <a:t>e</a:t>
            </a:r>
            <a:r>
              <a:rPr sz="2400" spc="-5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mail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ile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azının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hazır olduğu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eslim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alabil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ğiniz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bilgisi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erili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 dirty="0"/>
          </a:p>
          <a:p>
            <a:pPr marL="12700" marR="3870325" algn="just">
              <a:lnSpc>
                <a:spcPct val="70000"/>
              </a:lnSpc>
            </a:pPr>
            <a:r>
              <a:rPr sz="2400" dirty="0" smtClean="0">
                <a:latin typeface="Calibri"/>
                <a:cs typeface="Calibri"/>
              </a:rPr>
              <a:t>Bu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sü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rmal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8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ulla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da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2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simum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5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iş </a:t>
            </a:r>
            <a:r>
              <a:rPr sz="2400" spc="-1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ünüdü</a:t>
            </a:r>
            <a:r>
              <a:rPr sz="2400" spc="-21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, bu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sü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eyi </a:t>
            </a:r>
            <a:r>
              <a:rPr sz="2400" spc="-20" dirty="0" smtClean="0">
                <a:latin typeface="Calibri"/>
                <a:cs typeface="Calibri"/>
              </a:rPr>
              <a:t>g</a:t>
            </a:r>
            <a:r>
              <a:rPr sz="2400" spc="-45" dirty="0" smtClean="0">
                <a:latin typeface="Calibri"/>
                <a:cs typeface="Calibri"/>
              </a:rPr>
              <a:t>ö</a:t>
            </a:r>
            <a:r>
              <a:rPr sz="2400" spc="0" dirty="0" smtClean="0">
                <a:latin typeface="Calibri"/>
                <a:cs typeface="Calibri"/>
              </a:rPr>
              <a:t>z </a:t>
            </a:r>
            <a:r>
              <a:rPr sz="2400" spc="-10" dirty="0" smtClean="0">
                <a:latin typeface="Calibri"/>
                <a:cs typeface="Calibri"/>
              </a:rPr>
              <a:t>ö</a:t>
            </a:r>
            <a:r>
              <a:rPr sz="2400" spc="0" dirty="0" smtClean="0">
                <a:latin typeface="Calibri"/>
                <a:cs typeface="Calibri"/>
              </a:rPr>
              <a:t>nünde bulundu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ak ba</a:t>
            </a:r>
            <a:r>
              <a:rPr sz="2400" spc="-40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vurmanız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5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mailinizi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bilgilendir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eyi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akip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etmek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ü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014"/>
              </a:lnSpc>
            </a:pPr>
            <a:r>
              <a:rPr sz="2400" spc="-10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n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ol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etmeniz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45" dirty="0" smtClean="0">
                <a:latin typeface="Calibri"/>
                <a:cs typeface="Calibri"/>
              </a:rPr>
              <a:t>g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10" dirty="0" smtClean="0">
                <a:latin typeface="Calibri"/>
                <a:cs typeface="Calibri"/>
              </a:rPr>
              <a:t>eki</a:t>
            </a:r>
            <a:r>
              <a:rPr sz="2400" spc="-2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0486" y="5154384"/>
            <a:ext cx="2857500" cy="1600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1" y="623189"/>
            <a:ext cx="7142860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LI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K 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v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 </a:t>
            </a:r>
            <a:r>
              <a:rPr sz="4400" u="heavy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SE</a:t>
            </a:r>
            <a:r>
              <a:rPr sz="4400" u="heavy" spc="-340" dirty="0" smtClean="0">
                <a:solidFill>
                  <a:srgbClr val="2D75B6"/>
                </a:solidFill>
                <a:latin typeface="Calibri Light"/>
                <a:cs typeface="Calibri Light"/>
              </a:rPr>
              <a:t>Y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-39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T </a:t>
            </a:r>
            <a:r>
              <a:rPr sz="4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37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51548"/>
            <a:ext cx="10091420" cy="47016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9235">
              <a:lnSpc>
                <a:spcPct val="9010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5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ha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7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etlili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0" dirty="0" smtClean="0">
                <a:latin typeface="Calibri"/>
                <a:cs typeface="Calibri"/>
              </a:rPr>
              <a:t>iniz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</a:t>
            </a:r>
            <a:r>
              <a:rPr sz="2400" spc="-20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yun</a:t>
            </a:r>
            <a:r>
              <a:rPr sz="2400" spc="-1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 başını</a:t>
            </a:r>
            <a:r>
              <a:rPr sz="2400" spc="-4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bile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herhangi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5" dirty="0" smtClean="0">
                <a:latin typeface="Calibri"/>
                <a:cs typeface="Calibri"/>
              </a:rPr>
              <a:t>z</a:t>
            </a:r>
            <a:r>
              <a:rPr sz="2400" spc="1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ha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0" dirty="0" smtClean="0">
                <a:latin typeface="Calibri"/>
                <a:cs typeface="Calibri"/>
              </a:rPr>
              <a:t>alık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vb. durumdan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uz </a:t>
            </a:r>
            <a:r>
              <a:rPr sz="2400" spc="-6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ylül </a:t>
            </a:r>
            <a:r>
              <a:rPr sz="2400" spc="-10" dirty="0" smtClean="0">
                <a:latin typeface="Calibri"/>
                <a:cs typeface="Calibri"/>
              </a:rPr>
              <a:t>Ü</a:t>
            </a:r>
            <a:r>
              <a:rPr sz="2400" spc="0" dirty="0" smtClean="0">
                <a:latin typeface="Calibri"/>
                <a:cs typeface="Calibri"/>
              </a:rPr>
              <a:t>ni</a:t>
            </a:r>
            <a:r>
              <a:rPr sz="2400" spc="-35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3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/ </a:t>
            </a:r>
            <a:r>
              <a:rPr sz="2400" spc="-15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lusal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Ajans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da gi</a:t>
            </a:r>
            <a:r>
              <a:rPr sz="2400" spc="-10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eceğiniz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üni</a:t>
            </a:r>
            <a:r>
              <a:rPr sz="2400" spc="-35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3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-20" dirty="0" smtClean="0">
                <a:latin typeface="Calibri"/>
                <a:cs typeface="Calibri"/>
              </a:rPr>
              <a:t>m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sul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değildi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dirty="0" smtClean="0">
                <a:latin typeface="Calibri"/>
                <a:cs typeface="Calibri"/>
              </a:rPr>
              <a:t>Mutla</a:t>
            </a:r>
            <a:r>
              <a:rPr sz="2400" spc="-3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sağlık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s</a:t>
            </a:r>
            <a:r>
              <a:rPr sz="2400" spc="-10" dirty="0" smtClean="0">
                <a:latin typeface="Calibri"/>
                <a:cs typeface="Calibri"/>
              </a:rPr>
              <a:t>e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ah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2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3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ası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tırm</a:t>
            </a:r>
            <a:r>
              <a:rPr sz="2400" spc="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nız</a:t>
            </a:r>
            <a:r>
              <a:rPr sz="2400" spc="-30" dirty="0" smtClean="0">
                <a:latin typeface="Calibri"/>
                <a:cs typeface="Calibri"/>
              </a:rPr>
              <a:t> 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edi</a:t>
            </a:r>
            <a:r>
              <a:rPr sz="2400" spc="-2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0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endParaRPr sz="1000" dirty="0"/>
          </a:p>
          <a:p>
            <a:pPr marL="241300" marR="1092200" indent="-229235">
              <a:lnSpc>
                <a:spcPts val="259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dirty="0" smtClean="0">
                <a:latin typeface="Calibri"/>
                <a:cs typeface="Calibri"/>
              </a:rPr>
              <a:t>Si</a:t>
            </a:r>
            <a:r>
              <a:rPr sz="2400" spc="-15" dirty="0" smtClean="0">
                <a:latin typeface="Calibri"/>
                <a:cs typeface="Calibri"/>
              </a:rPr>
              <a:t>gor</a:t>
            </a:r>
            <a:r>
              <a:rPr sz="2400" spc="-4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poliçesi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 yurt </a:t>
            </a:r>
            <a:r>
              <a:rPr sz="2400" u="heavy" spc="-15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dışında  </a:t>
            </a:r>
            <a:r>
              <a:rPr sz="2400" u="heavy" spc="-10" dirty="0" smtClean="0">
                <a:latin typeface="Calibri"/>
                <a:cs typeface="Calibri"/>
              </a:rPr>
              <a:t>o</a:t>
            </a:r>
            <a:r>
              <a:rPr sz="2400" u="heavy" spc="0" dirty="0" smtClean="0">
                <a:latin typeface="Calibri"/>
                <a:cs typeface="Calibri"/>
              </a:rPr>
              <a:t>la</a:t>
            </a:r>
            <a:r>
              <a:rPr sz="2400" u="heavy" spc="-20" dirty="0" smtClean="0">
                <a:latin typeface="Calibri"/>
                <a:cs typeface="Calibri"/>
              </a:rPr>
              <a:t>c</a:t>
            </a:r>
            <a:r>
              <a:rPr sz="2400" u="heavy" spc="0" dirty="0" smtClean="0">
                <a:latin typeface="Calibri"/>
                <a:cs typeface="Calibri"/>
              </a:rPr>
              <a:t>ağınız </a:t>
            </a:r>
            <a:r>
              <a:rPr sz="2400" u="heavy" spc="-15" dirty="0" smtClean="0">
                <a:latin typeface="Calibri"/>
                <a:cs typeface="Calibri"/>
              </a:rPr>
              <a:t> </a:t>
            </a:r>
            <a:r>
              <a:rPr sz="2400" u="heavy" spc="-25" dirty="0" smtClean="0">
                <a:latin typeface="Calibri"/>
                <a:cs typeface="Calibri"/>
              </a:rPr>
              <a:t>t</a:t>
            </a:r>
            <a:r>
              <a:rPr sz="2400" u="heavy" spc="0" dirty="0" smtClean="0">
                <a:latin typeface="Calibri"/>
                <a:cs typeface="Calibri"/>
              </a:rPr>
              <a:t>arih </a:t>
            </a:r>
            <a:r>
              <a:rPr sz="2400" u="heavy" spc="-10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a</a:t>
            </a:r>
            <a:r>
              <a:rPr sz="2400" u="heavy" spc="-45" dirty="0" smtClean="0">
                <a:latin typeface="Calibri"/>
                <a:cs typeface="Calibri"/>
              </a:rPr>
              <a:t>r</a:t>
            </a:r>
            <a:r>
              <a:rPr sz="2400" u="heavy" spc="0" dirty="0" smtClean="0">
                <a:latin typeface="Calibri"/>
                <a:cs typeface="Calibri"/>
              </a:rPr>
              <a:t>alığını </a:t>
            </a:r>
            <a:r>
              <a:rPr sz="2400" u="heavy" spc="-20" dirty="0" smtClean="0">
                <a:latin typeface="Calibri"/>
                <a:cs typeface="Calibri"/>
              </a:rPr>
              <a:t> </a:t>
            </a:r>
            <a:r>
              <a:rPr sz="2400" u="heavy" spc="-50" dirty="0" smtClean="0">
                <a:latin typeface="Calibri"/>
                <a:cs typeface="Calibri"/>
              </a:rPr>
              <a:t>k</a:t>
            </a:r>
            <a:r>
              <a:rPr sz="2400" u="heavy" spc="0" dirty="0" smtClean="0">
                <a:latin typeface="Calibri"/>
                <a:cs typeface="Calibri"/>
              </a:rPr>
              <a:t>a</a:t>
            </a:r>
            <a:r>
              <a:rPr sz="2400" u="heavy" spc="-15" dirty="0" smtClean="0">
                <a:latin typeface="Calibri"/>
                <a:cs typeface="Calibri"/>
              </a:rPr>
              <a:t>p</a:t>
            </a:r>
            <a:r>
              <a:rPr sz="2400" u="heavy" spc="0" dirty="0" smtClean="0">
                <a:latin typeface="Calibri"/>
                <a:cs typeface="Calibri"/>
              </a:rPr>
              <a:t>s</a:t>
            </a:r>
            <a:r>
              <a:rPr sz="2400" u="heavy" spc="-50" dirty="0" smtClean="0">
                <a:latin typeface="Calibri"/>
                <a:cs typeface="Calibri"/>
              </a:rPr>
              <a:t>ay</a:t>
            </a:r>
            <a:r>
              <a:rPr sz="2400" u="heavy" spc="-15" dirty="0" smtClean="0">
                <a:latin typeface="Calibri"/>
                <a:cs typeface="Calibri"/>
              </a:rPr>
              <a:t>a</a:t>
            </a:r>
            <a:r>
              <a:rPr sz="2400" u="heavy" spc="-30" dirty="0" smtClean="0">
                <a:latin typeface="Calibri"/>
                <a:cs typeface="Calibri"/>
              </a:rPr>
              <a:t>c</a:t>
            </a:r>
            <a:r>
              <a:rPr sz="2400" u="heavy" spc="-15" dirty="0" smtClean="0">
                <a:latin typeface="Calibri"/>
                <a:cs typeface="Calibri"/>
              </a:rPr>
              <a:t>ak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şekilde dü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enl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nm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lidi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 dirty="0"/>
          </a:p>
          <a:p>
            <a:pPr marL="12700">
              <a:lnSpc>
                <a:spcPct val="10000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spc="-55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oliçe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in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tı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mini</a:t>
            </a:r>
            <a:r>
              <a:rPr sz="2400" u="heavy" spc="5" dirty="0" smtClean="0">
                <a:latin typeface="Calibri"/>
                <a:cs typeface="Calibri"/>
              </a:rPr>
              <a:t>m</a:t>
            </a:r>
            <a:r>
              <a:rPr sz="2400" u="heavy" spc="0" dirty="0" smtClean="0">
                <a:latin typeface="Calibri"/>
                <a:cs typeface="Calibri"/>
              </a:rPr>
              <a:t>um</a:t>
            </a:r>
            <a:r>
              <a:rPr sz="2400" u="heavy" spc="-25" dirty="0" smtClean="0">
                <a:latin typeface="Calibri"/>
                <a:cs typeface="Calibri"/>
              </a:rPr>
              <a:t> </a:t>
            </a:r>
            <a:r>
              <a:rPr sz="2400" u="heavy" spc="-15" dirty="0" smtClean="0">
                <a:latin typeface="Calibri"/>
                <a:cs typeface="Calibri"/>
              </a:rPr>
              <a:t>3</a:t>
            </a:r>
            <a:r>
              <a:rPr sz="2400" u="heavy" spc="-25" dirty="0" smtClean="0">
                <a:latin typeface="Calibri"/>
                <a:cs typeface="Calibri"/>
              </a:rPr>
              <a:t>0</a:t>
            </a:r>
            <a:r>
              <a:rPr sz="2400" u="heavy" spc="0" dirty="0" smtClean="0">
                <a:latin typeface="Calibri"/>
                <a:cs typeface="Calibri"/>
              </a:rPr>
              <a:t>.</a:t>
            </a:r>
            <a:r>
              <a:rPr sz="2400" u="heavy" spc="-15" dirty="0" smtClean="0">
                <a:latin typeface="Calibri"/>
                <a:cs typeface="Calibri"/>
              </a:rPr>
              <a:t>000</a:t>
            </a:r>
            <a:r>
              <a:rPr sz="2400" u="heavy" spc="-10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Eu</a:t>
            </a:r>
            <a:r>
              <a:rPr sz="2400" u="heavy" spc="-35" dirty="0" smtClean="0">
                <a:latin typeface="Calibri"/>
                <a:cs typeface="Calibri"/>
              </a:rPr>
              <a:t>r</a:t>
            </a:r>
            <a:r>
              <a:rPr sz="2400" u="heavy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olmalıdı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spc="-55" dirty="0" err="1" smtClean="0">
                <a:latin typeface="Calibri"/>
                <a:cs typeface="Calibri"/>
              </a:rPr>
              <a:t>P</a:t>
            </a:r>
            <a:r>
              <a:rPr sz="2400" spc="0" dirty="0" err="1" smtClean="0">
                <a:latin typeface="Calibri"/>
                <a:cs typeface="Calibri"/>
              </a:rPr>
              <a:t>oliçenin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‘</a:t>
            </a:r>
            <a:r>
              <a:rPr sz="2400" u="heavy" spc="-204" dirty="0" smtClean="0">
                <a:latin typeface="Calibri"/>
                <a:cs typeface="Calibri"/>
              </a:rPr>
              <a:t>‘</a:t>
            </a:r>
            <a:r>
              <a:rPr sz="2400" u="heavy" spc="-50" dirty="0" smtClean="0">
                <a:latin typeface="Calibri"/>
                <a:cs typeface="Calibri"/>
              </a:rPr>
              <a:t>A</a:t>
            </a:r>
            <a:r>
              <a:rPr sz="2400" u="heavy" spc="-35" dirty="0" smtClean="0">
                <a:latin typeface="Calibri"/>
                <a:cs typeface="Calibri"/>
              </a:rPr>
              <a:t>y</a:t>
            </a:r>
            <a:r>
              <a:rPr sz="2400" u="heavy" spc="0" dirty="0" smtClean="0">
                <a:latin typeface="Calibri"/>
                <a:cs typeface="Calibri"/>
              </a:rPr>
              <a:t>a</a:t>
            </a:r>
            <a:r>
              <a:rPr sz="2400" u="heavy" spc="-10" dirty="0" smtClean="0">
                <a:latin typeface="Calibri"/>
                <a:cs typeface="Calibri"/>
              </a:rPr>
              <a:t>k</a:t>
            </a:r>
            <a:r>
              <a:rPr sz="2400" u="heavy" spc="-25" dirty="0" smtClean="0">
                <a:latin typeface="Calibri"/>
                <a:cs typeface="Calibri"/>
              </a:rPr>
              <a:t>t</a:t>
            </a:r>
            <a:r>
              <a:rPr sz="2400" u="heavy" spc="0" dirty="0" smtClean="0">
                <a:latin typeface="Calibri"/>
                <a:cs typeface="Calibri"/>
              </a:rPr>
              <a:t>a </a:t>
            </a:r>
            <a:r>
              <a:rPr sz="2400" u="heavy" spc="-25" dirty="0" smtClean="0">
                <a:latin typeface="Calibri"/>
                <a:cs typeface="Calibri"/>
              </a:rPr>
              <a:t> </a:t>
            </a:r>
            <a:r>
              <a:rPr sz="2400" u="heavy" spc="-225" dirty="0" err="1" smtClean="0">
                <a:latin typeface="Calibri"/>
                <a:cs typeface="Calibri"/>
              </a:rPr>
              <a:t>T</a:t>
            </a:r>
            <a:r>
              <a:rPr sz="2400" u="heavy" spc="0" dirty="0" err="1" smtClean="0">
                <a:latin typeface="Calibri"/>
                <a:cs typeface="Calibri"/>
              </a:rPr>
              <a:t>ed</a:t>
            </a:r>
            <a:r>
              <a:rPr sz="2400" u="heavy" spc="-30" dirty="0" err="1" smtClean="0">
                <a:latin typeface="Calibri"/>
                <a:cs typeface="Calibri"/>
              </a:rPr>
              <a:t>a</a:t>
            </a:r>
            <a:r>
              <a:rPr sz="2400" u="heavy" spc="0" dirty="0" err="1" smtClean="0">
                <a:latin typeface="Calibri"/>
                <a:cs typeface="Calibri"/>
              </a:rPr>
              <a:t>vi</a:t>
            </a:r>
            <a:r>
              <a:rPr sz="2400" u="heavy" spc="15" dirty="0" smtClean="0">
                <a:latin typeface="Calibri"/>
                <a:cs typeface="Calibri"/>
              </a:rPr>
              <a:t> </a:t>
            </a:r>
            <a:r>
              <a:rPr sz="2400" u="heavy" spc="0" dirty="0" smtClean="0">
                <a:latin typeface="Calibri"/>
                <a:cs typeface="Calibri"/>
              </a:rPr>
              <a:t>’’</a:t>
            </a:r>
            <a:r>
              <a:rPr lang="tr-TR" sz="2400" spc="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‘yi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sadığı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açık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ola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ak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ade </a:t>
            </a:r>
            <a:r>
              <a:rPr sz="2400" spc="0" dirty="0" err="1" smtClean="0">
                <a:latin typeface="Calibri"/>
                <a:cs typeface="Calibri"/>
              </a:rPr>
              <a:t>edilmelidi</a:t>
            </a:r>
            <a:r>
              <a:rPr sz="2400" spc="-235" dirty="0" err="1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lang="tr-TR" sz="2400" spc="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itchFamily="2" charset="2"/>
              <a:buChar char="ü"/>
            </a:pPr>
            <a:endParaRPr lang="tr-TR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itchFamily="2" charset="2"/>
              <a:buChar char="v"/>
            </a:pPr>
            <a:r>
              <a:rPr lang="tr-TR" sz="2200" spc="0" dirty="0" smtClean="0">
                <a:latin typeface="Calibri"/>
                <a:cs typeface="Calibri"/>
              </a:rPr>
              <a:t>Almanya’ya gidecek öğrenciler için sağlık sigortası belgesi       AT/11</a:t>
            </a:r>
          </a:p>
          <a:p>
            <a:pPr marL="355600" indent="-342900">
              <a:lnSpc>
                <a:spcPct val="100000"/>
              </a:lnSpc>
              <a:buFont typeface="Wingdings" pitchFamily="2" charset="2"/>
              <a:buChar char="v"/>
            </a:pPr>
            <a:r>
              <a:rPr lang="tr-TR" sz="2200" dirty="0" smtClean="0">
                <a:latin typeface="Calibri"/>
                <a:cs typeface="Calibri"/>
              </a:rPr>
              <a:t>Çek Cumhuriyeti’ne gidecek öğrenciler için </a:t>
            </a:r>
            <a:r>
              <a:rPr lang="tr-TR" sz="2200" dirty="0">
                <a:cs typeface="Calibri"/>
              </a:rPr>
              <a:t>sağlık sigortası belgesi</a:t>
            </a:r>
            <a:r>
              <a:rPr lang="tr-TR" sz="2200" dirty="0" smtClean="0">
                <a:latin typeface="Calibri"/>
                <a:cs typeface="Calibri"/>
              </a:rPr>
              <a:t>       TR-CZ 111</a:t>
            </a:r>
            <a:endParaRPr lang="tr-TR" sz="2200" spc="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7000" y="5730238"/>
            <a:ext cx="1905000" cy="11277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Sağ Ok 6"/>
          <p:cNvSpPr/>
          <p:nvPr/>
        </p:nvSpPr>
        <p:spPr>
          <a:xfrm flipV="1">
            <a:off x="7834449" y="5562600"/>
            <a:ext cx="228600" cy="167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flipV="1">
            <a:off x="8763000" y="5928362"/>
            <a:ext cx="228600" cy="167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321436"/>
            <a:ext cx="5626861" cy="1302588"/>
          </a:xfrm>
          <a:prstGeom prst="rect">
            <a:avLst/>
          </a:prstGeom>
        </p:spPr>
        <p:txBody>
          <a:bodyPr vert="horz" wrap="square" lIns="0" tIns="301752" rIns="0" bIns="0" rtlCol="0">
            <a:noAutofit/>
          </a:bodyPr>
          <a:lstStyle/>
          <a:p>
            <a:pPr marL="13716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220" dirty="0" smtClean="0">
                <a:solidFill>
                  <a:srgbClr val="2D75B6"/>
                </a:solidFill>
                <a:latin typeface="Calibri Light"/>
                <a:cs typeface="Calibri Light"/>
              </a:rPr>
              <a:t>V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Z 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4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O 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1802" y="2209800"/>
            <a:ext cx="11385398" cy="464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0" dirty="0" smtClean="0">
                <a:latin typeface="Calibri"/>
                <a:cs typeface="Calibri"/>
              </a:rPr>
              <a:t>Hibenin </a:t>
            </a:r>
            <a:r>
              <a:rPr sz="2400" spc="-9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omi</a:t>
            </a:r>
            <a:r>
              <a:rPr sz="2400" spc="-60" dirty="0" smtClean="0">
                <a:latin typeface="Calibri"/>
                <a:cs typeface="Calibri"/>
              </a:rPr>
              <a:t>s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vb.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-7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esi</a:t>
            </a:r>
            <a:r>
              <a:rPr sz="2400" spc="-30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2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uğ</a:t>
            </a:r>
            <a:r>
              <a:rPr sz="2400" spc="-5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amadan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tırılabilmesi</a:t>
            </a:r>
            <a:r>
              <a:rPr sz="2400" spc="-4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için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Zi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Ban</a:t>
            </a:r>
            <a:r>
              <a:rPr sz="2400" spc="-4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ası</a:t>
            </a:r>
            <a:r>
              <a:rPr sz="2400" spc="-55" dirty="0" smtClean="0">
                <a:latin typeface="Calibri"/>
                <a:cs typeface="Calibri"/>
              </a:rPr>
              <a:t>’</a:t>
            </a:r>
            <a:r>
              <a:rPr sz="2400" spc="0" dirty="0" smtClean="0">
                <a:latin typeface="Calibri"/>
                <a:cs typeface="Calibri"/>
              </a:rPr>
              <a:t>ndan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u="heavy" spc="-5" dirty="0" smtClean="0">
                <a:latin typeface="Calibri"/>
                <a:cs typeface="Calibri"/>
              </a:rPr>
              <a:t> </a:t>
            </a:r>
            <a:r>
              <a:rPr sz="2400" u="heavy" spc="-140" dirty="0" err="1" smtClean="0">
                <a:latin typeface="Calibri"/>
                <a:cs typeface="Calibri"/>
              </a:rPr>
              <a:t>V</a:t>
            </a:r>
            <a:r>
              <a:rPr sz="2400" u="heavy" spc="0" dirty="0" err="1" smtClean="0">
                <a:latin typeface="Calibri"/>
                <a:cs typeface="Calibri"/>
              </a:rPr>
              <a:t>adesiz</a:t>
            </a:r>
            <a:r>
              <a:rPr sz="2400" u="heavy" spc="0" dirty="0" smtClean="0">
                <a:latin typeface="Calibri"/>
                <a:cs typeface="Calibri"/>
              </a:rPr>
              <a:t>  Eu</a:t>
            </a:r>
            <a:r>
              <a:rPr sz="2400" u="heavy" spc="-35" dirty="0" smtClean="0">
                <a:latin typeface="Calibri"/>
                <a:cs typeface="Calibri"/>
              </a:rPr>
              <a:t>r</a:t>
            </a:r>
            <a:r>
              <a:rPr sz="2400" u="heavy" spc="0" dirty="0" smtClean="0">
                <a:latin typeface="Calibri"/>
                <a:cs typeface="Calibri"/>
              </a:rPr>
              <a:t>o </a:t>
            </a:r>
            <a:r>
              <a:rPr sz="2400" u="heavy" spc="-10" dirty="0" smtClean="0">
                <a:latin typeface="Calibri"/>
                <a:cs typeface="Calibri"/>
              </a:rPr>
              <a:t> </a:t>
            </a:r>
            <a:r>
              <a:rPr sz="2400" u="heavy" spc="0" dirty="0" err="1" smtClean="0">
                <a:latin typeface="Calibri"/>
                <a:cs typeface="Calibri"/>
              </a:rPr>
              <a:t>Hesabı</a:t>
            </a:r>
            <a:r>
              <a:rPr sz="2400" u="heavy" spc="0" dirty="0" smtClean="0">
                <a:latin typeface="Calibri"/>
                <a:cs typeface="Calibri"/>
              </a:rPr>
              <a:t>  </a:t>
            </a:r>
            <a:r>
              <a:rPr sz="2400" spc="0" dirty="0" smtClean="0">
                <a:latin typeface="Calibri"/>
                <a:cs typeface="Calibri"/>
              </a:rPr>
              <a:t>açılması</a:t>
            </a:r>
            <a:r>
              <a:rPr sz="2400" spc="-25" dirty="0" smtClean="0">
                <a:latin typeface="Calibri"/>
                <a:cs typeface="Calibri"/>
              </a:rPr>
              <a:t> t</a:t>
            </a:r>
            <a:r>
              <a:rPr sz="2400" spc="-35" dirty="0" smtClean="0">
                <a:latin typeface="Calibri"/>
                <a:cs typeface="Calibri"/>
              </a:rPr>
              <a:t>a</a:t>
            </a:r>
            <a:r>
              <a:rPr sz="2400" spc="-2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2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edilmek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edi</a:t>
            </a:r>
            <a:r>
              <a:rPr sz="2400" spc="-2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 dirty="0"/>
          </a:p>
          <a:p>
            <a:pPr marL="241300" marR="718820" indent="-228600">
              <a:lnSpc>
                <a:spcPts val="259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0" dirty="0" smtClean="0">
                <a:latin typeface="Calibri"/>
                <a:cs typeface="Calibri"/>
              </a:rPr>
              <a:t>Gideceğiniz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ül</a:t>
            </a:r>
            <a:r>
              <a:rPr sz="2400" spc="-7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ede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seç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ğiniz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ban</a:t>
            </a:r>
            <a:r>
              <a:rPr sz="2400" spc="-3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anın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şubesi 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lup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olmadığını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tırın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pa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 t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-6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er işlem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üc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eti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sü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rini öğ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enin.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 dirty="0"/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0" dirty="0" smtClean="0">
                <a:latin typeface="Calibri"/>
                <a:cs typeface="Calibri"/>
              </a:rPr>
              <a:t>Vi</a:t>
            </a:r>
            <a:r>
              <a:rPr sz="2400" spc="-10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-30" dirty="0" smtClean="0">
                <a:latin typeface="Calibri"/>
                <a:cs typeface="Calibri"/>
              </a:rPr>
              <a:t>c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lo</a:t>
            </a:r>
            <a:r>
              <a:rPr sz="2400" spc="-2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olu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ban</a:t>
            </a:r>
            <a:r>
              <a:rPr sz="2400" spc="-3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am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tik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ile anlaşmalı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19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TM’le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den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pa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ç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7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ebili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siniz,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0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ak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spc="-19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TM </a:t>
            </a:r>
            <a:r>
              <a:rPr sz="2400" spc="-8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omi</a:t>
            </a:r>
            <a:r>
              <a:rPr sz="2400" spc="-60" dirty="0" smtClean="0">
                <a:latin typeface="Calibri"/>
                <a:cs typeface="Calibri"/>
              </a:rPr>
              <a:t>s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larını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ö</a:t>
            </a:r>
            <a:r>
              <a:rPr sz="2400" spc="-10" dirty="0" err="1" smtClean="0">
                <a:latin typeface="Calibri"/>
                <a:cs typeface="Calibri"/>
              </a:rPr>
              <a:t>ğ</a:t>
            </a:r>
            <a:r>
              <a:rPr sz="2400" spc="-35" dirty="0" err="1" smtClean="0">
                <a:latin typeface="Calibri"/>
                <a:cs typeface="Calibri"/>
              </a:rPr>
              <a:t>r</a:t>
            </a:r>
            <a:r>
              <a:rPr sz="2400" spc="0" dirty="0" err="1" smtClean="0">
                <a:latin typeface="Calibri"/>
                <a:cs typeface="Calibri"/>
              </a:rPr>
              <a:t>enmelisiniz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lang="tr-TR" sz="2400" spc="0" dirty="0" smtClean="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endParaRPr lang="tr-TR" sz="2400" spc="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tr-TR" sz="2400" spc="-5" dirty="0">
                <a:latin typeface="Wingdings"/>
                <a:cs typeface="Wingdings"/>
              </a:rPr>
              <a:t></a:t>
            </a:r>
            <a:r>
              <a:rPr lang="tr-TR" sz="2400" dirty="0">
                <a:cs typeface="Calibri"/>
              </a:rPr>
              <a:t>Açtı</a:t>
            </a:r>
            <a:r>
              <a:rPr lang="tr-TR" sz="2400" spc="-45" dirty="0">
                <a:cs typeface="Calibri"/>
              </a:rPr>
              <a:t>r</a:t>
            </a:r>
            <a:r>
              <a:rPr lang="tr-TR" sz="2400" dirty="0">
                <a:cs typeface="Calibri"/>
              </a:rPr>
              <a:t>a</a:t>
            </a:r>
            <a:r>
              <a:rPr lang="tr-TR" sz="2400" spc="-20" dirty="0">
                <a:cs typeface="Calibri"/>
              </a:rPr>
              <a:t>c</a:t>
            </a:r>
            <a:r>
              <a:rPr lang="tr-TR" sz="2400" dirty="0">
                <a:cs typeface="Calibri"/>
              </a:rPr>
              <a:t>ağınız</a:t>
            </a:r>
            <a:r>
              <a:rPr lang="tr-TR" sz="2400" spc="-4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hesap mutla</a:t>
            </a:r>
            <a:r>
              <a:rPr lang="tr-TR" sz="2400" spc="-45" dirty="0">
                <a:cs typeface="Calibri"/>
              </a:rPr>
              <a:t>k</a:t>
            </a:r>
            <a:r>
              <a:rPr lang="tr-TR" sz="2400" dirty="0">
                <a:cs typeface="Calibri"/>
              </a:rPr>
              <a:t>a</a:t>
            </a:r>
            <a:r>
              <a:rPr lang="tr-TR" sz="2400" spc="-30" dirty="0">
                <a:cs typeface="Calibri"/>
              </a:rPr>
              <a:t> </a:t>
            </a:r>
            <a:r>
              <a:rPr lang="tr-TR" sz="2400" spc="-75" dirty="0">
                <a:cs typeface="Calibri"/>
              </a:rPr>
              <a:t>k</a:t>
            </a:r>
            <a:r>
              <a:rPr lang="tr-TR" sz="2400" dirty="0">
                <a:cs typeface="Calibri"/>
              </a:rPr>
              <a:t>endi</a:t>
            </a:r>
            <a:r>
              <a:rPr lang="tr-TR" sz="2400" spc="-1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adını</a:t>
            </a:r>
            <a:r>
              <a:rPr lang="tr-TR" sz="2400" spc="-40" dirty="0">
                <a:cs typeface="Calibri"/>
              </a:rPr>
              <a:t>z</a:t>
            </a:r>
            <a:r>
              <a:rPr lang="tr-TR" sz="2400" dirty="0">
                <a:cs typeface="Calibri"/>
              </a:rPr>
              <a:t>a </a:t>
            </a:r>
            <a:r>
              <a:rPr lang="tr-TR" sz="2400" spc="-10" dirty="0">
                <a:cs typeface="Calibri"/>
              </a:rPr>
              <a:t>o</a:t>
            </a:r>
            <a:r>
              <a:rPr lang="tr-TR" sz="2400" dirty="0">
                <a:cs typeface="Calibri"/>
              </a:rPr>
              <a:t>lmalıdı</a:t>
            </a:r>
            <a:r>
              <a:rPr lang="tr-TR" sz="2400" spc="-245" dirty="0">
                <a:cs typeface="Calibri"/>
              </a:rPr>
              <a:t>r</a:t>
            </a:r>
            <a:r>
              <a:rPr lang="tr-TR" sz="2400" dirty="0">
                <a:cs typeface="Calibri"/>
              </a:rPr>
              <a:t>.</a:t>
            </a:r>
            <a:r>
              <a:rPr lang="tr-TR" sz="2400" spc="-3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Or</a:t>
            </a:r>
            <a:r>
              <a:rPr lang="tr-TR" sz="2400" spc="-30" dirty="0">
                <a:cs typeface="Calibri"/>
              </a:rPr>
              <a:t>t</a:t>
            </a:r>
            <a:r>
              <a:rPr lang="tr-TR" sz="2400" dirty="0">
                <a:cs typeface="Calibri"/>
              </a:rPr>
              <a:t>ak</a:t>
            </a:r>
            <a:r>
              <a:rPr lang="tr-TR" sz="2400" spc="-1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hesap</a:t>
            </a:r>
            <a:r>
              <a:rPr lang="tr-TR" sz="2400" spc="-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açtırmanızı</a:t>
            </a:r>
            <a:r>
              <a:rPr lang="tr-TR" sz="2400" spc="-40" dirty="0">
                <a:cs typeface="Calibri"/>
              </a:rPr>
              <a:t> </a:t>
            </a:r>
            <a:r>
              <a:rPr lang="tr-TR" sz="2400" spc="-25" dirty="0">
                <a:cs typeface="Calibri"/>
              </a:rPr>
              <a:t>t</a:t>
            </a:r>
            <a:r>
              <a:rPr lang="tr-TR" sz="2400" spc="-35" dirty="0">
                <a:cs typeface="Calibri"/>
              </a:rPr>
              <a:t>a</a:t>
            </a:r>
            <a:r>
              <a:rPr lang="tr-TR" sz="2400" spc="-20" dirty="0">
                <a:cs typeface="Calibri"/>
              </a:rPr>
              <a:t>v</a:t>
            </a:r>
            <a:r>
              <a:rPr lang="tr-TR" sz="2400" dirty="0">
                <a:cs typeface="Calibri"/>
              </a:rPr>
              <a:t>si</a:t>
            </a:r>
            <a:r>
              <a:rPr lang="tr-TR" sz="2400" spc="-25" dirty="0">
                <a:cs typeface="Calibri"/>
              </a:rPr>
              <a:t>y</a:t>
            </a:r>
            <a:r>
              <a:rPr lang="tr-TR" sz="2400" dirty="0">
                <a:cs typeface="Calibri"/>
              </a:rPr>
              <a:t>e</a:t>
            </a:r>
          </a:p>
          <a:p>
            <a:pPr marL="241300">
              <a:lnSpc>
                <a:spcPts val="2590"/>
              </a:lnSpc>
            </a:pPr>
            <a:r>
              <a:rPr lang="tr-TR" sz="2400" spc="-15" dirty="0">
                <a:cs typeface="Calibri"/>
              </a:rPr>
              <a:t>ed</a:t>
            </a:r>
            <a:r>
              <a:rPr lang="tr-TR" sz="2400" spc="-10" dirty="0">
                <a:cs typeface="Calibri"/>
              </a:rPr>
              <a:t>e</a:t>
            </a:r>
            <a:r>
              <a:rPr lang="tr-TR" sz="2400" dirty="0">
                <a:cs typeface="Calibri"/>
              </a:rPr>
              <a:t>riz. Bu</a:t>
            </a:r>
            <a:r>
              <a:rPr lang="tr-TR" sz="2400" spc="-20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durumunda</a:t>
            </a:r>
            <a:r>
              <a:rPr lang="tr-TR" sz="2400" spc="-5" dirty="0">
                <a:cs typeface="Calibri"/>
              </a:rPr>
              <a:t> </a:t>
            </a:r>
            <a:r>
              <a:rPr lang="tr-TR" sz="2400" dirty="0">
                <a:cs typeface="Calibri"/>
              </a:rPr>
              <a:t>da</a:t>
            </a:r>
            <a:r>
              <a:rPr lang="tr-TR" sz="2400" spc="5" dirty="0">
                <a:cs typeface="Calibri"/>
              </a:rPr>
              <a:t> </a:t>
            </a:r>
            <a:r>
              <a:rPr lang="tr-TR" sz="2400" u="heavy" spc="5" dirty="0">
                <a:cs typeface="Calibri"/>
              </a:rPr>
              <a:t> </a:t>
            </a:r>
            <a:r>
              <a:rPr lang="tr-TR" sz="2400" u="heavy" spc="-75" dirty="0">
                <a:cs typeface="Calibri"/>
              </a:rPr>
              <a:t>k</a:t>
            </a:r>
            <a:r>
              <a:rPr lang="tr-TR" sz="2400" u="heavy" dirty="0">
                <a:cs typeface="Calibri"/>
              </a:rPr>
              <a:t>endi </a:t>
            </a:r>
            <a:r>
              <a:rPr lang="tr-TR" sz="2400" u="heavy" spc="-10" dirty="0">
                <a:cs typeface="Calibri"/>
              </a:rPr>
              <a:t> </a:t>
            </a:r>
            <a:r>
              <a:rPr lang="tr-TR" sz="2400" u="heavy" dirty="0">
                <a:cs typeface="Calibri"/>
              </a:rPr>
              <a:t>adınız  önde </a:t>
            </a:r>
            <a:r>
              <a:rPr lang="tr-TR" sz="2400" u="heavy" spc="5" dirty="0">
                <a:cs typeface="Calibri"/>
              </a:rPr>
              <a:t> </a:t>
            </a:r>
            <a:r>
              <a:rPr lang="tr-TR" sz="2400" u="heavy" dirty="0">
                <a:cs typeface="Calibri"/>
              </a:rPr>
              <a:t>olmalıdı</a:t>
            </a:r>
            <a:r>
              <a:rPr lang="tr-TR" sz="2400" u="heavy" spc="-240" dirty="0">
                <a:cs typeface="Calibri"/>
              </a:rPr>
              <a:t>r</a:t>
            </a:r>
            <a:r>
              <a:rPr lang="tr-TR" sz="2400" u="heavy" spc="-10" dirty="0">
                <a:cs typeface="Calibri"/>
              </a:rPr>
              <a:t>. </a:t>
            </a:r>
            <a:endParaRPr lang="tr-TR" sz="2400" dirty="0">
              <a:cs typeface="Calibri"/>
            </a:endParaRPr>
          </a:p>
          <a:p>
            <a:pPr marL="241300">
              <a:lnSpc>
                <a:spcPts val="2595"/>
              </a:lnSpc>
            </a:pPr>
            <a:endParaRPr sz="2400" dirty="0">
              <a:latin typeface="Calibri"/>
              <a:cs typeface="Calibri"/>
            </a:endParaRPr>
          </a:p>
          <a:p>
            <a:pPr marL="285115" marR="3519170" indent="-273050">
              <a:lnSpc>
                <a:spcPct val="124600"/>
              </a:lnSpc>
              <a:spcBef>
                <a:spcPts val="10"/>
              </a:spcBef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86999" y="5238234"/>
            <a:ext cx="1904999" cy="1619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6" name="Picture 2" descr="C:\Users\mokur\Desktop\unicredi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74271"/>
            <a:ext cx="1295400" cy="87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kur\Desktop\ziraat bankası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5" y="5774271"/>
            <a:ext cx="2347234" cy="54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29000" y="623189"/>
            <a:ext cx="4470907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275" dirty="0" smtClean="0">
                <a:solidFill>
                  <a:srgbClr val="2D75B6"/>
                </a:solidFill>
                <a:latin typeface="Calibri Light"/>
                <a:cs typeface="Calibri Light"/>
              </a:rPr>
              <a:t>F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AAL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Y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T </a:t>
            </a:r>
            <a:r>
              <a:rPr sz="4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0800" y="2791586"/>
            <a:ext cx="6364224" cy="1498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b="1" u="heavy" dirty="0" smtClean="0">
                <a:solidFill>
                  <a:srgbClr val="C00000"/>
                </a:solidFill>
                <a:latin typeface="Calibri"/>
                <a:cs typeface="Calibri"/>
              </a:rPr>
              <a:t>201</a:t>
            </a:r>
            <a:r>
              <a:rPr lang="tr-TR" sz="4400" b="1" u="heavy" dirty="0" smtClean="0">
                <a:solidFill>
                  <a:srgbClr val="C00000"/>
                </a:solidFill>
                <a:latin typeface="Calibri"/>
                <a:cs typeface="Calibri"/>
              </a:rPr>
              <a:t>7</a:t>
            </a:r>
            <a:r>
              <a:rPr sz="4400" b="1" u="heavy" spc="-5" dirty="0" smtClean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44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201</a:t>
            </a:r>
            <a:r>
              <a:rPr lang="tr-TR" sz="44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8</a:t>
            </a:r>
            <a:r>
              <a:rPr sz="44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400" b="1" u="heavy" spc="-4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4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AKADEMİK </a:t>
            </a:r>
            <a:r>
              <a:rPr sz="4400" b="1" u="heavy" spc="2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4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YILI</a:t>
            </a:r>
            <a:endParaRPr lang="tr-TR" sz="4400" b="1" u="heavy" spc="0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tr-TR" sz="2500" b="1" u="heavy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4290441"/>
            <a:ext cx="9986010" cy="842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 smtClean="0">
                <a:latin typeface="Wingdings"/>
                <a:cs typeface="Wingdings"/>
              </a:rPr>
              <a:t></a:t>
            </a: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dönem</a:t>
            </a:r>
            <a:r>
              <a:rPr sz="2800" spc="-25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çekleşm</a:t>
            </a:r>
            <a:r>
              <a:rPr sz="2800" spc="-35" dirty="0" smtClean="0">
                <a:latin typeface="Calibri"/>
                <a:cs typeface="Calibri"/>
              </a:rPr>
              <a:t>e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en </a:t>
            </a:r>
            <a:r>
              <a:rPr sz="2800" spc="-75" dirty="0" smtClean="0">
                <a:latin typeface="Calibri"/>
                <a:cs typeface="Calibri"/>
              </a:rPr>
              <a:t>f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tler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asmus</a:t>
            </a:r>
            <a:r>
              <a:rPr sz="2800" spc="-15" dirty="0" smtClean="0">
                <a:latin typeface="Calibri"/>
                <a:cs typeface="Calibri"/>
              </a:rPr>
              <a:t>+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ha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ği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30" dirty="0" smtClean="0">
                <a:latin typeface="Calibri"/>
                <a:cs typeface="Calibri"/>
              </a:rPr>
              <a:t>p</a:t>
            </a:r>
            <a:r>
              <a:rPr sz="2800" spc="-15" dirty="0" smtClean="0">
                <a:latin typeface="Calibri"/>
                <a:cs typeface="Calibri"/>
              </a:rPr>
              <a:t>samı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da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b="1" spc="-15" dirty="0" smtClean="0">
                <a:latin typeface="Calibri"/>
                <a:cs typeface="Calibri"/>
              </a:rPr>
              <a:t>de</a:t>
            </a:r>
            <a:r>
              <a:rPr sz="2800" b="1" spc="-55" dirty="0" smtClean="0">
                <a:latin typeface="Calibri"/>
                <a:cs typeface="Calibri"/>
              </a:rPr>
              <a:t>ğ</a:t>
            </a:r>
            <a:r>
              <a:rPr sz="2800" b="1" spc="-15" dirty="0" smtClean="0">
                <a:latin typeface="Calibri"/>
                <a:cs typeface="Calibri"/>
              </a:rPr>
              <a:t>erl</a:t>
            </a:r>
            <a:r>
              <a:rPr sz="2800" b="1" spc="-25" dirty="0" smtClean="0">
                <a:latin typeface="Calibri"/>
                <a:cs typeface="Calibri"/>
              </a:rPr>
              <a:t>e</a:t>
            </a:r>
            <a:r>
              <a:rPr sz="2800" b="1" spc="-15" dirty="0" smtClean="0">
                <a:latin typeface="Calibri"/>
                <a:cs typeface="Calibri"/>
              </a:rPr>
              <a:t>nd</a:t>
            </a:r>
            <a:r>
              <a:rPr sz="2800" b="1" spc="-25" dirty="0" smtClean="0">
                <a:latin typeface="Calibri"/>
                <a:cs typeface="Calibri"/>
              </a:rPr>
              <a:t>i</a:t>
            </a:r>
            <a:r>
              <a:rPr sz="2800" b="1" spc="-10" dirty="0" smtClean="0">
                <a:latin typeface="Calibri"/>
                <a:cs typeface="Calibri"/>
              </a:rPr>
              <a:t>ril</a:t>
            </a:r>
            <a:r>
              <a:rPr sz="2800" b="1" spc="-30" dirty="0" smtClean="0">
                <a:latin typeface="Calibri"/>
                <a:cs typeface="Calibri"/>
              </a:rPr>
              <a:t>e</a:t>
            </a:r>
            <a:r>
              <a:rPr sz="2800" b="1" spc="-25" dirty="0" smtClean="0">
                <a:latin typeface="Calibri"/>
                <a:cs typeface="Calibri"/>
              </a:rPr>
              <a:t>m</a:t>
            </a:r>
            <a:r>
              <a:rPr sz="2800" b="1" spc="-35" dirty="0" smtClean="0">
                <a:latin typeface="Calibri"/>
                <a:cs typeface="Calibri"/>
              </a:rPr>
              <a:t>e</a:t>
            </a:r>
            <a:r>
              <a:rPr sz="2800" b="1" spc="-15" dirty="0" smtClean="0">
                <a:latin typeface="Calibri"/>
                <a:cs typeface="Calibri"/>
              </a:rPr>
              <a:t>z</a:t>
            </a:r>
            <a:r>
              <a:rPr sz="2800" b="1" spc="50" dirty="0" smtClean="0">
                <a:latin typeface="Calibri"/>
                <a:cs typeface="Calibri"/>
              </a:rPr>
              <a:t> </a:t>
            </a:r>
            <a:r>
              <a:rPr sz="2800" b="1" spc="-45" dirty="0" smtClean="0">
                <a:latin typeface="Calibri"/>
                <a:cs typeface="Calibri"/>
              </a:rPr>
              <a:t>v</a:t>
            </a:r>
            <a:r>
              <a:rPr sz="2800" b="1" spc="-15" dirty="0" smtClean="0">
                <a:latin typeface="Calibri"/>
                <a:cs typeface="Calibri"/>
              </a:rPr>
              <a:t>e</a:t>
            </a:r>
            <a:r>
              <a:rPr sz="2800" b="1" spc="5" dirty="0" smtClean="0">
                <a:latin typeface="Calibri"/>
                <a:cs typeface="Calibri"/>
              </a:rPr>
              <a:t> </a:t>
            </a:r>
            <a:r>
              <a:rPr sz="2800" b="1" spc="-15" dirty="0" smtClean="0">
                <a:latin typeface="Calibri"/>
                <a:cs typeface="Calibri"/>
              </a:rPr>
              <a:t>bu</a:t>
            </a:r>
            <a:r>
              <a:rPr sz="2800" b="1" spc="-5" dirty="0" smtClean="0">
                <a:latin typeface="Calibri"/>
                <a:cs typeface="Calibri"/>
              </a:rPr>
              <a:t> </a:t>
            </a:r>
            <a:r>
              <a:rPr sz="2800" b="1" spc="-60" dirty="0" smtClean="0">
                <a:latin typeface="Calibri"/>
                <a:cs typeface="Calibri"/>
              </a:rPr>
              <a:t>f</a:t>
            </a:r>
            <a:r>
              <a:rPr sz="2800" b="1" spc="-15" dirty="0" smtClean="0">
                <a:latin typeface="Calibri"/>
                <a:cs typeface="Calibri"/>
              </a:rPr>
              <a:t>aa</a:t>
            </a:r>
            <a:r>
              <a:rPr sz="2800" b="1" spc="-20" dirty="0" smtClean="0">
                <a:latin typeface="Calibri"/>
                <a:cs typeface="Calibri"/>
              </a:rPr>
              <a:t>l</a:t>
            </a:r>
            <a:r>
              <a:rPr sz="2800" b="1" spc="-10" dirty="0" smtClean="0">
                <a:latin typeface="Calibri"/>
                <a:cs typeface="Calibri"/>
              </a:rPr>
              <a:t>i</a:t>
            </a:r>
            <a:r>
              <a:rPr sz="2800" b="1" spc="-65" dirty="0" smtClean="0">
                <a:latin typeface="Calibri"/>
                <a:cs typeface="Calibri"/>
              </a:rPr>
              <a:t>y</a:t>
            </a:r>
            <a:r>
              <a:rPr sz="2800" b="1" spc="-45" dirty="0" smtClean="0">
                <a:latin typeface="Calibri"/>
                <a:cs typeface="Calibri"/>
              </a:rPr>
              <a:t>e</a:t>
            </a:r>
            <a:r>
              <a:rPr sz="2800" b="1" spc="-15" dirty="0" smtClean="0">
                <a:latin typeface="Calibri"/>
                <a:cs typeface="Calibri"/>
              </a:rPr>
              <a:t>tle</a:t>
            </a:r>
            <a:r>
              <a:rPr sz="2800" b="1" spc="-30" dirty="0" smtClean="0">
                <a:latin typeface="Calibri"/>
                <a:cs typeface="Calibri"/>
              </a:rPr>
              <a:t>r</a:t>
            </a:r>
            <a:r>
              <a:rPr sz="2800" b="1" spc="-15" dirty="0" smtClean="0">
                <a:latin typeface="Calibri"/>
                <a:cs typeface="Calibri"/>
              </a:rPr>
              <a:t>e</a:t>
            </a:r>
            <a:r>
              <a:rPr sz="2800" b="1" spc="55" dirty="0" smtClean="0">
                <a:latin typeface="Calibri"/>
                <a:cs typeface="Calibri"/>
              </a:rPr>
              <a:t> </a:t>
            </a:r>
            <a:r>
              <a:rPr sz="2800" b="1" spc="-15" dirty="0" smtClean="0">
                <a:latin typeface="Calibri"/>
                <a:cs typeface="Calibri"/>
              </a:rPr>
              <a:t>hi</a:t>
            </a:r>
            <a:r>
              <a:rPr sz="2800" b="1" spc="-30" dirty="0" smtClean="0">
                <a:latin typeface="Calibri"/>
                <a:cs typeface="Calibri"/>
              </a:rPr>
              <a:t>b</a:t>
            </a:r>
            <a:r>
              <a:rPr sz="2800" b="1" spc="-15" dirty="0" smtClean="0">
                <a:latin typeface="Calibri"/>
                <a:cs typeface="Calibri"/>
              </a:rPr>
              <a:t>e</a:t>
            </a:r>
            <a:r>
              <a:rPr sz="2800" b="1" spc="5" dirty="0" smtClean="0">
                <a:latin typeface="Calibri"/>
                <a:cs typeface="Calibri"/>
              </a:rPr>
              <a:t> </a:t>
            </a:r>
            <a:r>
              <a:rPr sz="2800" b="1" spc="-15" dirty="0" smtClean="0">
                <a:latin typeface="Calibri"/>
                <a:cs typeface="Calibri"/>
              </a:rPr>
              <a:t>sa</a:t>
            </a:r>
            <a:r>
              <a:rPr sz="2800" b="1" spc="-25" dirty="0" smtClean="0">
                <a:latin typeface="Calibri"/>
                <a:cs typeface="Calibri"/>
              </a:rPr>
              <a:t>ğ</a:t>
            </a:r>
            <a:r>
              <a:rPr sz="2800" b="1" spc="-15" dirty="0" smtClean="0">
                <a:latin typeface="Calibri"/>
                <a:cs typeface="Calibri"/>
              </a:rPr>
              <a:t>la</a:t>
            </a:r>
            <a:r>
              <a:rPr sz="2800" b="1" spc="-25" dirty="0" smtClean="0">
                <a:latin typeface="Calibri"/>
                <a:cs typeface="Calibri"/>
              </a:rPr>
              <a:t>n</a:t>
            </a:r>
            <a:r>
              <a:rPr sz="2800" b="1" spc="-15" dirty="0" smtClean="0">
                <a:latin typeface="Calibri"/>
                <a:cs typeface="Calibri"/>
              </a:rPr>
              <a:t>amaz.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0" y="623189"/>
            <a:ext cx="6588505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Ş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 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N </a:t>
            </a:r>
            <a:r>
              <a:rPr sz="4400" u="heavy" spc="-114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ÖNC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585328"/>
            <a:ext cx="11806327" cy="524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dirty="0" smtClean="0">
                <a:latin typeface="Wingdings"/>
                <a:cs typeface="Wingdings"/>
              </a:rPr>
              <a:t></a:t>
            </a:r>
            <a:r>
              <a:rPr lang="tr-TR" sz="2200" dirty="0" smtClean="0">
                <a:latin typeface="Calibri"/>
                <a:cs typeface="Calibri"/>
              </a:rPr>
              <a:t>Yurtdışına çıkmadan </a:t>
            </a:r>
            <a:r>
              <a:rPr sz="2200" spc="0" dirty="0" smtClean="0">
                <a:latin typeface="Calibri"/>
                <a:cs typeface="Calibri"/>
              </a:rPr>
              <a:t>en </a:t>
            </a:r>
            <a:r>
              <a:rPr sz="2200" spc="-25" dirty="0" err="1" smtClean="0">
                <a:latin typeface="Calibri"/>
                <a:cs typeface="Calibri"/>
              </a:rPr>
              <a:t>g</a:t>
            </a:r>
            <a:r>
              <a:rPr sz="2200" spc="0" dirty="0" err="1" smtClean="0">
                <a:latin typeface="Calibri"/>
                <a:cs typeface="Calibri"/>
              </a:rPr>
              <a:t>eç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1</a:t>
            </a:r>
            <a:r>
              <a:rPr lang="tr-TR" sz="2200" spc="-10" dirty="0">
                <a:latin typeface="Calibri"/>
                <a:cs typeface="Calibri"/>
              </a:rPr>
              <a:t>0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gün </a:t>
            </a:r>
            <a:r>
              <a:rPr sz="2200" spc="-10" dirty="0" err="1" smtClean="0">
                <a:latin typeface="Calibri"/>
                <a:cs typeface="Calibri"/>
              </a:rPr>
              <a:t>ö</a:t>
            </a:r>
            <a:r>
              <a:rPr sz="2200" spc="0" dirty="0" err="1" smtClean="0">
                <a:latin typeface="Calibri"/>
                <a:cs typeface="Calibri"/>
              </a:rPr>
              <a:t>nce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u="heavy" spc="-1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2200" u="heavy" spc="-5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2200" u="heavy" spc="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asmus@deu.edu</a:t>
            </a:r>
            <a:r>
              <a:rPr sz="2200" u="heavy" spc="-5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200" u="heavy" spc="-1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tr</a:t>
            </a:r>
            <a:r>
              <a:rPr lang="tr-TR" sz="2200" dirty="0">
                <a:latin typeface="Calibri"/>
                <a:cs typeface="Calibri"/>
              </a:rPr>
              <a:t> </a:t>
            </a:r>
            <a:r>
              <a:rPr sz="2200" dirty="0" err="1" smtClean="0">
                <a:latin typeface="Calibri"/>
                <a:cs typeface="Calibri"/>
              </a:rPr>
              <a:t>ad</a:t>
            </a:r>
            <a:r>
              <a:rPr sz="2200" spc="-35" dirty="0" err="1" smtClean="0">
                <a:latin typeface="Calibri"/>
                <a:cs typeface="Calibri"/>
              </a:rPr>
              <a:t>r</a:t>
            </a:r>
            <a:r>
              <a:rPr sz="2200" spc="0" dirty="0" err="1" smtClean="0">
                <a:latin typeface="Calibri"/>
                <a:cs typeface="Calibri"/>
              </a:rPr>
              <a:t>esine</a:t>
            </a:r>
            <a:r>
              <a:rPr sz="2200" spc="0" dirty="0" smtClean="0">
                <a:latin typeface="Calibri"/>
                <a:cs typeface="Calibri"/>
              </a:rPr>
              <a:t> mail</a:t>
            </a:r>
            <a:r>
              <a:rPr sz="2200" spc="-15" dirty="0" smtClean="0">
                <a:latin typeface="Calibri"/>
                <a:cs typeface="Calibri"/>
              </a:rPr>
              <a:t> g</a:t>
            </a:r>
            <a:r>
              <a:rPr sz="2200" spc="0" dirty="0" smtClean="0">
                <a:latin typeface="Calibri"/>
                <a:cs typeface="Calibri"/>
              </a:rPr>
              <a:t>önde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3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ek 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ande</a:t>
            </a:r>
            <a:r>
              <a:rPr sz="2200" spc="-10" dirty="0" smtClean="0">
                <a:latin typeface="Calibri"/>
                <a:cs typeface="Calibri"/>
              </a:rPr>
              <a:t>v</a:t>
            </a:r>
            <a:r>
              <a:rPr sz="2200" spc="0" dirty="0" smtClean="0">
                <a:latin typeface="Calibri"/>
                <a:cs typeface="Calibri"/>
              </a:rPr>
              <a:t>u </a:t>
            </a:r>
            <a:r>
              <a:rPr sz="2200" spc="-3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alep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ediniz.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2200" dirty="0"/>
          </a:p>
          <a:p>
            <a:pPr marL="12700">
              <a:lnSpc>
                <a:spcPct val="100000"/>
              </a:lnSpc>
            </a:pPr>
            <a:r>
              <a:rPr sz="2200" dirty="0" smtClean="0">
                <a:latin typeface="Wingdings"/>
                <a:cs typeface="Wingdings"/>
              </a:rPr>
              <a:t></a:t>
            </a:r>
            <a:r>
              <a:rPr sz="2200" dirty="0" smtClean="0">
                <a:latin typeface="Calibri"/>
                <a:cs typeface="Calibri"/>
              </a:rPr>
              <a:t>Hibe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50" dirty="0" smtClean="0">
                <a:latin typeface="Calibri"/>
                <a:cs typeface="Calibri"/>
              </a:rPr>
              <a:t>ö</a:t>
            </a:r>
            <a:r>
              <a:rPr sz="2200" spc="0" dirty="0" smtClean="0">
                <a:latin typeface="Calibri"/>
                <a:cs typeface="Calibri"/>
              </a:rPr>
              <a:t>zleşm</a:t>
            </a:r>
            <a:r>
              <a:rPr sz="2200" spc="5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si dü</a:t>
            </a:r>
            <a:r>
              <a:rPr sz="2200" spc="-55" dirty="0" smtClean="0">
                <a:latin typeface="Calibri"/>
                <a:cs typeface="Calibri"/>
              </a:rPr>
              <a:t>z</a:t>
            </a:r>
            <a:r>
              <a:rPr sz="2200" spc="0" dirty="0" smtClean="0">
                <a:latin typeface="Calibri"/>
                <a:cs typeface="Calibri"/>
              </a:rPr>
              <a:t>enl</a:t>
            </a:r>
            <a:r>
              <a:rPr sz="2200" spc="5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nmesi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için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Dış </a:t>
            </a:r>
            <a:r>
              <a:rPr sz="2200" spc="-10" dirty="0" smtClean="0">
                <a:latin typeface="Calibri"/>
                <a:cs typeface="Calibri"/>
              </a:rPr>
              <a:t>İ</a:t>
            </a:r>
            <a:r>
              <a:rPr sz="2200" spc="0" dirty="0" smtClean="0">
                <a:latin typeface="Calibri"/>
                <a:cs typeface="Calibri"/>
              </a:rPr>
              <a:t>lişkiler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o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din</a:t>
            </a:r>
            <a:r>
              <a:rPr sz="2200" spc="-25" dirty="0" smtClean="0">
                <a:latin typeface="Calibri"/>
                <a:cs typeface="Calibri"/>
              </a:rPr>
              <a:t>at</a:t>
            </a:r>
            <a:r>
              <a:rPr sz="2200" spc="0" dirty="0" smtClean="0">
                <a:latin typeface="Calibri"/>
                <a:cs typeface="Calibri"/>
              </a:rPr>
              <a:t>örlüğüne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eslim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err="1" smtClean="0">
                <a:latin typeface="Calibri"/>
                <a:cs typeface="Calibri"/>
              </a:rPr>
              <a:t>edilmesi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30" dirty="0" err="1" smtClean="0">
                <a:latin typeface="Calibri"/>
                <a:cs typeface="Calibri"/>
              </a:rPr>
              <a:t>g</a:t>
            </a:r>
            <a:r>
              <a:rPr sz="2200" spc="0" dirty="0" err="1" smtClean="0">
                <a:latin typeface="Calibri"/>
                <a:cs typeface="Calibri"/>
              </a:rPr>
              <a:t>e</a:t>
            </a:r>
            <a:r>
              <a:rPr sz="2200" spc="-30" dirty="0" err="1" smtClean="0">
                <a:latin typeface="Calibri"/>
                <a:cs typeface="Calibri"/>
              </a:rPr>
              <a:t>r</a:t>
            </a:r>
            <a:r>
              <a:rPr sz="2200" spc="0" dirty="0" err="1" smtClean="0">
                <a:latin typeface="Calibri"/>
                <a:cs typeface="Calibri"/>
              </a:rPr>
              <a:t>e</a:t>
            </a:r>
            <a:r>
              <a:rPr sz="2200" spc="-70" dirty="0" err="1" smtClean="0">
                <a:latin typeface="Calibri"/>
                <a:cs typeface="Calibri"/>
              </a:rPr>
              <a:t>k</a:t>
            </a:r>
            <a:r>
              <a:rPr sz="2200" spc="0" dirty="0" err="1" smtClean="0">
                <a:latin typeface="Calibri"/>
                <a:cs typeface="Calibri"/>
              </a:rPr>
              <a:t>en</a:t>
            </a:r>
            <a:r>
              <a:rPr lang="tr-TR" sz="2200" dirty="0">
                <a:latin typeface="Calibri"/>
                <a:cs typeface="Calibri"/>
              </a:rPr>
              <a:t> </a:t>
            </a:r>
            <a:r>
              <a:rPr sz="2200" spc="-10" dirty="0" err="1" smtClean="0">
                <a:latin typeface="Calibri"/>
                <a:cs typeface="Calibri"/>
              </a:rPr>
              <a:t>e</a:t>
            </a:r>
            <a:r>
              <a:rPr sz="2200" spc="0" dirty="0" err="1" smtClean="0">
                <a:latin typeface="Calibri"/>
                <a:cs typeface="Calibri"/>
              </a:rPr>
              <a:t>v</a:t>
            </a:r>
            <a:r>
              <a:rPr sz="2200" spc="-55" dirty="0" err="1" smtClean="0">
                <a:latin typeface="Calibri"/>
                <a:cs typeface="Calibri"/>
              </a:rPr>
              <a:t>r</a:t>
            </a:r>
            <a:r>
              <a:rPr sz="2200" spc="0" dirty="0" err="1" smtClean="0">
                <a:latin typeface="Calibri"/>
                <a:cs typeface="Calibri"/>
              </a:rPr>
              <a:t>aklar</a:t>
            </a:r>
            <a:r>
              <a:rPr sz="2200" spc="0" dirty="0" smtClean="0">
                <a:latin typeface="Calibri"/>
                <a:cs typeface="Calibri"/>
              </a:rPr>
              <a:t>;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 dirty="0"/>
          </a:p>
          <a:p>
            <a:pPr marL="12700">
              <a:lnSpc>
                <a:spcPct val="100000"/>
              </a:lnSpc>
              <a:tabLst>
                <a:tab pos="240665" algn="l"/>
              </a:tabLst>
            </a:pPr>
            <a:endParaRPr lang="tr-TR" sz="1900" spc="-15" dirty="0" smtClean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5" dirty="0" err="1" smtClean="0">
                <a:latin typeface="Calibri"/>
                <a:cs typeface="Calibri"/>
              </a:rPr>
              <a:t>D</a:t>
            </a:r>
            <a:r>
              <a:rPr sz="1900" spc="-45" dirty="0" err="1" smtClean="0">
                <a:latin typeface="Calibri"/>
                <a:cs typeface="Calibri"/>
              </a:rPr>
              <a:t>a</a:t>
            </a:r>
            <a:r>
              <a:rPr sz="1900" spc="-40" dirty="0" err="1" smtClean="0">
                <a:latin typeface="Calibri"/>
                <a:cs typeface="Calibri"/>
              </a:rPr>
              <a:t>v</a:t>
            </a:r>
            <a:r>
              <a:rPr sz="1900" spc="-20" dirty="0" err="1" smtClean="0">
                <a:latin typeface="Calibri"/>
                <a:cs typeface="Calibri"/>
              </a:rPr>
              <a:t>e</a:t>
            </a:r>
            <a:r>
              <a:rPr sz="1900" spc="-10" dirty="0" err="1" smtClean="0">
                <a:latin typeface="Calibri"/>
                <a:cs typeface="Calibri"/>
              </a:rPr>
              <a:t>t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me</a:t>
            </a:r>
            <a:r>
              <a:rPr sz="1900" spc="-20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tubu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33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5" dirty="0" smtClean="0">
                <a:latin typeface="Calibri"/>
                <a:cs typeface="Calibri"/>
              </a:rPr>
              <a:t>Öğ</a:t>
            </a:r>
            <a:r>
              <a:rPr sz="1900" spc="-40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enim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25" dirty="0" smtClean="0">
                <a:latin typeface="Calibri"/>
                <a:cs typeface="Calibri"/>
              </a:rPr>
              <a:t>A</a:t>
            </a:r>
            <a:r>
              <a:rPr sz="1900" spc="-10" dirty="0" smtClean="0">
                <a:latin typeface="Calibri"/>
                <a:cs typeface="Calibri"/>
              </a:rPr>
              <a:t>nlaşması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(Learning</a:t>
            </a:r>
            <a:r>
              <a:rPr sz="1900" spc="40" dirty="0" smtClean="0">
                <a:latin typeface="Calibri"/>
                <a:cs typeface="Calibri"/>
              </a:rPr>
              <a:t> </a:t>
            </a:r>
            <a:r>
              <a:rPr sz="1900" spc="-20" dirty="0" smtClean="0">
                <a:latin typeface="Calibri"/>
                <a:cs typeface="Calibri"/>
              </a:rPr>
              <a:t>A</a:t>
            </a:r>
            <a:r>
              <a:rPr sz="1900" spc="-10" dirty="0" smtClean="0">
                <a:latin typeface="Calibri"/>
                <a:cs typeface="Calibri"/>
              </a:rPr>
              <a:t>g</a:t>
            </a:r>
            <a:r>
              <a:rPr sz="1900" spc="-40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e</a:t>
            </a:r>
            <a:r>
              <a:rPr sz="1900" spc="-5" dirty="0" smtClean="0">
                <a:latin typeface="Calibri"/>
                <a:cs typeface="Calibri"/>
              </a:rPr>
              <a:t>e</a:t>
            </a:r>
            <a:r>
              <a:rPr sz="1900" spc="-15" dirty="0" smtClean="0">
                <a:latin typeface="Calibri"/>
                <a:cs typeface="Calibri"/>
              </a:rPr>
              <a:t>me</a:t>
            </a:r>
            <a:r>
              <a:rPr sz="1900" spc="-25" dirty="0" smtClean="0">
                <a:latin typeface="Calibri"/>
                <a:cs typeface="Calibri"/>
              </a:rPr>
              <a:t>n</a:t>
            </a:r>
            <a:r>
              <a:rPr sz="1900" spc="-10" dirty="0" smtClean="0">
                <a:latin typeface="Calibri"/>
                <a:cs typeface="Calibri"/>
              </a:rPr>
              <a:t>t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50" dirty="0" smtClean="0">
                <a:latin typeface="Calibri"/>
                <a:cs typeface="Calibri"/>
              </a:rPr>
              <a:t>f</a:t>
            </a:r>
            <a:r>
              <a:rPr sz="1900" spc="-10" dirty="0" smtClean="0">
                <a:latin typeface="Calibri"/>
                <a:cs typeface="Calibri"/>
              </a:rPr>
              <a:t>or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Studie</a:t>
            </a:r>
            <a:r>
              <a:rPr sz="1900" spc="-5" dirty="0" smtClean="0">
                <a:latin typeface="Calibri"/>
                <a:cs typeface="Calibri"/>
              </a:rPr>
              <a:t>s</a:t>
            </a:r>
            <a:r>
              <a:rPr sz="1900" spc="-10" dirty="0" smtClean="0">
                <a:latin typeface="Calibri"/>
                <a:cs typeface="Calibri"/>
              </a:rPr>
              <a:t>)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55" dirty="0" smtClean="0">
                <a:latin typeface="Calibri"/>
                <a:cs typeface="Calibri"/>
              </a:rPr>
              <a:t>Y</a:t>
            </a:r>
            <a:r>
              <a:rPr sz="1900" spc="-10" dirty="0" smtClean="0">
                <a:latin typeface="Calibri"/>
                <a:cs typeface="Calibri"/>
              </a:rPr>
              <a:t>ön</a:t>
            </a:r>
            <a:r>
              <a:rPr sz="1900" spc="-25" dirty="0" smtClean="0">
                <a:latin typeface="Calibri"/>
                <a:cs typeface="Calibri"/>
              </a:rPr>
              <a:t>e</a:t>
            </a:r>
            <a:r>
              <a:rPr sz="1900" spc="-10" dirty="0" smtClean="0">
                <a:latin typeface="Calibri"/>
                <a:cs typeface="Calibri"/>
              </a:rPr>
              <a:t>tim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40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urulu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50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a</a:t>
            </a:r>
            <a:r>
              <a:rPr sz="1900" spc="-45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arı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0" dirty="0" smtClean="0">
                <a:latin typeface="Calibri"/>
                <a:cs typeface="Calibri"/>
              </a:rPr>
              <a:t>İng</a:t>
            </a:r>
            <a:r>
              <a:rPr sz="1900" spc="-15" dirty="0" smtClean="0">
                <a:latin typeface="Calibri"/>
                <a:cs typeface="Calibri"/>
              </a:rPr>
              <a:t>i</a:t>
            </a:r>
            <a:r>
              <a:rPr sz="1900" spc="0" dirty="0" smtClean="0">
                <a:latin typeface="Calibri"/>
                <a:cs typeface="Calibri"/>
              </a:rPr>
              <a:t>l</a:t>
            </a:r>
            <a:r>
              <a:rPr sz="1900" spc="-10" dirty="0" smtClean="0">
                <a:latin typeface="Calibri"/>
                <a:cs typeface="Calibri"/>
              </a:rPr>
              <a:t>i</a:t>
            </a:r>
            <a:r>
              <a:rPr sz="1900" spc="-55" dirty="0" smtClean="0">
                <a:latin typeface="Calibri"/>
                <a:cs typeface="Calibri"/>
              </a:rPr>
              <a:t>z</a:t>
            </a:r>
            <a:r>
              <a:rPr sz="1900" spc="-10" dirty="0" smtClean="0">
                <a:latin typeface="Calibri"/>
                <a:cs typeface="Calibri"/>
              </a:rPr>
              <a:t>ce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30" dirty="0" smtClean="0">
                <a:latin typeface="Calibri"/>
                <a:cs typeface="Calibri"/>
              </a:rPr>
              <a:t>T</a:t>
            </a:r>
            <a:r>
              <a:rPr sz="1900" spc="-50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an</a:t>
            </a:r>
            <a:r>
              <a:rPr sz="1900" spc="-5" dirty="0" smtClean="0">
                <a:latin typeface="Calibri"/>
                <a:cs typeface="Calibri"/>
              </a:rPr>
              <a:t>s</a:t>
            </a:r>
            <a:r>
              <a:rPr sz="1900" spc="-10" dirty="0" smtClean="0">
                <a:latin typeface="Calibri"/>
                <a:cs typeface="Calibri"/>
              </a:rPr>
              <a:t>kri</a:t>
            </a:r>
            <a:r>
              <a:rPr sz="1900" spc="-30" dirty="0" smtClean="0">
                <a:latin typeface="Calibri"/>
                <a:cs typeface="Calibri"/>
              </a:rPr>
              <a:t>p</a:t>
            </a:r>
            <a:r>
              <a:rPr sz="1900" spc="-10" dirty="0" smtClean="0">
                <a:latin typeface="Calibri"/>
                <a:cs typeface="Calibri"/>
              </a:rPr>
              <a:t>t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30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20" dirty="0" smtClean="0">
                <a:latin typeface="Calibri"/>
                <a:cs typeface="Calibri"/>
              </a:rPr>
              <a:t>V</a:t>
            </a:r>
            <a:r>
              <a:rPr sz="1900" spc="-10" dirty="0" smtClean="0">
                <a:latin typeface="Calibri"/>
                <a:cs typeface="Calibri"/>
              </a:rPr>
              <a:t>ad</a:t>
            </a:r>
            <a:r>
              <a:rPr sz="1900" spc="-5" dirty="0" smtClean="0">
                <a:latin typeface="Calibri"/>
                <a:cs typeface="Calibri"/>
              </a:rPr>
              <a:t>e</a:t>
            </a:r>
            <a:r>
              <a:rPr sz="1900" spc="-10" dirty="0" smtClean="0">
                <a:latin typeface="Calibri"/>
                <a:cs typeface="Calibri"/>
              </a:rPr>
              <a:t>siz Eu</a:t>
            </a:r>
            <a:r>
              <a:rPr sz="1900" spc="-45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Hesabı(Aslı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40" dirty="0" smtClean="0">
                <a:latin typeface="Calibri"/>
                <a:cs typeface="Calibri"/>
              </a:rPr>
              <a:t>v</a:t>
            </a:r>
            <a:r>
              <a:rPr sz="1900" spc="-10" dirty="0" smtClean="0">
                <a:latin typeface="Calibri"/>
                <a:cs typeface="Calibri"/>
              </a:rPr>
              <a:t>e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30" dirty="0" smtClean="0">
                <a:latin typeface="Calibri"/>
                <a:cs typeface="Calibri"/>
              </a:rPr>
              <a:t>F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-40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-75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op</a:t>
            </a:r>
            <a:r>
              <a:rPr sz="1900" spc="-15" dirty="0" smtClean="0">
                <a:latin typeface="Calibri"/>
                <a:cs typeface="Calibri"/>
              </a:rPr>
              <a:t>i</a:t>
            </a:r>
            <a:r>
              <a:rPr sz="1900" spc="-10" dirty="0" smtClean="0">
                <a:latin typeface="Calibri"/>
                <a:cs typeface="Calibri"/>
              </a:rPr>
              <a:t>si)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0" dirty="0" smtClean="0">
                <a:latin typeface="Calibri"/>
                <a:cs typeface="Calibri"/>
              </a:rPr>
              <a:t>Vi</a:t>
            </a:r>
            <a:r>
              <a:rPr sz="1900" spc="-65" dirty="0" smtClean="0">
                <a:latin typeface="Calibri"/>
                <a:cs typeface="Calibri"/>
              </a:rPr>
              <a:t>z</a:t>
            </a:r>
            <a:r>
              <a:rPr sz="1900" spc="-10" dirty="0" smtClean="0">
                <a:latin typeface="Calibri"/>
                <a:cs typeface="Calibri"/>
              </a:rPr>
              <a:t>e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(</a:t>
            </a:r>
            <a:r>
              <a:rPr sz="1900" spc="-25" dirty="0" smtClean="0">
                <a:latin typeface="Calibri"/>
                <a:cs typeface="Calibri"/>
              </a:rPr>
              <a:t>A</a:t>
            </a:r>
            <a:r>
              <a:rPr sz="1900" spc="0" dirty="0" smtClean="0">
                <a:latin typeface="Calibri"/>
                <a:cs typeface="Calibri"/>
              </a:rPr>
              <a:t>slı</a:t>
            </a:r>
            <a:r>
              <a:rPr sz="1900" spc="-10" dirty="0" smtClean="0">
                <a:latin typeface="Calibri"/>
                <a:cs typeface="Calibri"/>
              </a:rPr>
              <a:t> </a:t>
            </a:r>
            <a:r>
              <a:rPr sz="1900" spc="-40" dirty="0" smtClean="0">
                <a:latin typeface="Calibri"/>
                <a:cs typeface="Calibri"/>
              </a:rPr>
              <a:t>v</a:t>
            </a:r>
            <a:r>
              <a:rPr sz="1900" spc="-10" dirty="0" smtClean="0">
                <a:latin typeface="Calibri"/>
                <a:cs typeface="Calibri"/>
              </a:rPr>
              <a:t>e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30" dirty="0" smtClean="0">
                <a:latin typeface="Calibri"/>
                <a:cs typeface="Calibri"/>
              </a:rPr>
              <a:t>F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-40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-75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op</a:t>
            </a:r>
            <a:r>
              <a:rPr sz="1900" spc="-15" dirty="0" smtClean="0">
                <a:latin typeface="Calibri"/>
                <a:cs typeface="Calibri"/>
              </a:rPr>
              <a:t>i</a:t>
            </a:r>
            <a:r>
              <a:rPr sz="1900" spc="0" dirty="0" smtClean="0">
                <a:latin typeface="Calibri"/>
                <a:cs typeface="Calibri"/>
              </a:rPr>
              <a:t>si)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7"/>
              </a:spcBef>
              <a:buFont typeface="Arial"/>
              <a:buChar char="•"/>
            </a:pPr>
            <a:endParaRPr sz="1000" dirty="0"/>
          </a:p>
          <a:p>
            <a:pPr marL="241300" marR="12700" indent="-228600">
              <a:lnSpc>
                <a:spcPts val="205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0" dirty="0" smtClean="0">
                <a:latin typeface="Calibri"/>
                <a:cs typeface="Calibri"/>
              </a:rPr>
              <a:t>Sağl</a:t>
            </a:r>
            <a:r>
              <a:rPr sz="1900" spc="-15" dirty="0" smtClean="0">
                <a:latin typeface="Calibri"/>
                <a:cs typeface="Calibri"/>
              </a:rPr>
              <a:t>ı</a:t>
            </a:r>
            <a:r>
              <a:rPr sz="1900" spc="-10" dirty="0" smtClean="0">
                <a:latin typeface="Calibri"/>
                <a:cs typeface="Calibri"/>
              </a:rPr>
              <a:t>k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40" dirty="0" smtClean="0">
                <a:latin typeface="Calibri"/>
                <a:cs typeface="Calibri"/>
              </a:rPr>
              <a:t>v</a:t>
            </a:r>
            <a:r>
              <a:rPr sz="1900" spc="-10" dirty="0" smtClean="0">
                <a:latin typeface="Calibri"/>
                <a:cs typeface="Calibri"/>
              </a:rPr>
              <a:t>e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S</a:t>
            </a:r>
            <a:r>
              <a:rPr sz="1900" spc="-20" dirty="0" smtClean="0">
                <a:latin typeface="Calibri"/>
                <a:cs typeface="Calibri"/>
              </a:rPr>
              <a:t>e</a:t>
            </a:r>
            <a:r>
              <a:rPr sz="1900" spc="-30" dirty="0" smtClean="0">
                <a:latin typeface="Calibri"/>
                <a:cs typeface="Calibri"/>
              </a:rPr>
              <a:t>y</a:t>
            </a:r>
            <a:r>
              <a:rPr sz="1900" spc="-10" dirty="0" smtClean="0">
                <a:latin typeface="Calibri"/>
                <a:cs typeface="Calibri"/>
              </a:rPr>
              <a:t>ahat</a:t>
            </a:r>
            <a:r>
              <a:rPr sz="1900" spc="-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Si</a:t>
            </a:r>
            <a:r>
              <a:rPr sz="1900" spc="-35" dirty="0" smtClean="0">
                <a:latin typeface="Calibri"/>
                <a:cs typeface="Calibri"/>
              </a:rPr>
              <a:t>g</a:t>
            </a:r>
            <a:r>
              <a:rPr sz="1900" spc="-10" dirty="0" smtClean="0">
                <a:latin typeface="Calibri"/>
                <a:cs typeface="Calibri"/>
              </a:rPr>
              <a:t>or</a:t>
            </a:r>
            <a:r>
              <a:rPr sz="1900" spc="-40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ası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(Öğ</a:t>
            </a:r>
            <a:r>
              <a:rPr sz="1900" spc="-45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encin</a:t>
            </a:r>
            <a:r>
              <a:rPr sz="1900" spc="-15" dirty="0" smtClean="0">
                <a:latin typeface="Calibri"/>
                <a:cs typeface="Calibri"/>
              </a:rPr>
              <a:t>i</a:t>
            </a:r>
            <a:r>
              <a:rPr sz="1900" spc="-10" dirty="0" smtClean="0">
                <a:latin typeface="Calibri"/>
                <a:cs typeface="Calibri"/>
              </a:rPr>
              <a:t>n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yur</a:t>
            </a:r>
            <a:r>
              <a:rPr sz="1900" spc="-35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dışında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-15" dirty="0" smtClean="0">
                <a:latin typeface="Calibri"/>
                <a:cs typeface="Calibri"/>
              </a:rPr>
              <a:t>l</a:t>
            </a:r>
            <a:r>
              <a:rPr sz="1900" spc="-10" dirty="0" smtClean="0">
                <a:latin typeface="Calibri"/>
                <a:cs typeface="Calibri"/>
              </a:rPr>
              <a:t>duğu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35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arihleri</a:t>
            </a:r>
            <a:r>
              <a:rPr sz="1900" spc="50" dirty="0" smtClean="0">
                <a:latin typeface="Calibri"/>
                <a:cs typeface="Calibri"/>
              </a:rPr>
              <a:t> </a:t>
            </a:r>
            <a:r>
              <a:rPr sz="1900" spc="-45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a</a:t>
            </a:r>
            <a:r>
              <a:rPr sz="1900" spc="-20" dirty="0" smtClean="0">
                <a:latin typeface="Calibri"/>
                <a:cs typeface="Calibri"/>
              </a:rPr>
              <a:t>p</a:t>
            </a:r>
            <a:r>
              <a:rPr sz="1900" spc="-10" dirty="0" smtClean="0">
                <a:latin typeface="Calibri"/>
                <a:cs typeface="Calibri"/>
              </a:rPr>
              <a:t>s</a:t>
            </a:r>
            <a:r>
              <a:rPr sz="1900" spc="-45" dirty="0" smtClean="0">
                <a:latin typeface="Calibri"/>
                <a:cs typeface="Calibri"/>
              </a:rPr>
              <a:t>a</a:t>
            </a:r>
            <a:r>
              <a:rPr sz="1900" spc="-30" dirty="0" smtClean="0">
                <a:latin typeface="Calibri"/>
                <a:cs typeface="Calibri"/>
              </a:rPr>
              <a:t>y</a:t>
            </a:r>
            <a:r>
              <a:rPr sz="1900" spc="-10" dirty="0" smtClean="0">
                <a:latin typeface="Calibri"/>
                <a:cs typeface="Calibri"/>
              </a:rPr>
              <a:t>an/ Min.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30.000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Eu</a:t>
            </a:r>
            <a:r>
              <a:rPr sz="1900" spc="-50" dirty="0" smtClean="0">
                <a:latin typeface="Calibri"/>
                <a:cs typeface="Calibri"/>
              </a:rPr>
              <a:t>r</a:t>
            </a:r>
            <a:r>
              <a:rPr sz="1900" spc="-10" dirty="0" smtClean="0">
                <a:latin typeface="Calibri"/>
                <a:cs typeface="Calibri"/>
              </a:rPr>
              <a:t>o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35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emin</a:t>
            </a:r>
            <a:r>
              <a:rPr sz="1900" spc="-25" dirty="0" smtClean="0">
                <a:latin typeface="Calibri"/>
                <a:cs typeface="Calibri"/>
              </a:rPr>
              <a:t>a</a:t>
            </a:r>
            <a:r>
              <a:rPr sz="1900" spc="0" dirty="0" smtClean="0">
                <a:latin typeface="Calibri"/>
                <a:cs typeface="Calibri"/>
              </a:rPr>
              <a:t>tlı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/</a:t>
            </a:r>
            <a:r>
              <a:rPr sz="1900" spc="-5" dirty="0" smtClean="0">
                <a:latin typeface="Calibri"/>
                <a:cs typeface="Calibri"/>
              </a:rPr>
              <a:t> ‘</a:t>
            </a:r>
            <a:r>
              <a:rPr sz="1900" spc="-254" dirty="0" smtClean="0">
                <a:latin typeface="Calibri"/>
                <a:cs typeface="Calibri"/>
              </a:rPr>
              <a:t>’</a:t>
            </a:r>
            <a:r>
              <a:rPr lang="tr-TR" sz="1900" spc="-254" dirty="0" smtClean="0">
                <a:latin typeface="Calibri"/>
                <a:cs typeface="Calibri"/>
              </a:rPr>
              <a:t> </a:t>
            </a:r>
            <a:r>
              <a:rPr sz="1900" spc="-60" dirty="0" err="1" smtClean="0">
                <a:latin typeface="Calibri"/>
                <a:cs typeface="Calibri"/>
              </a:rPr>
              <a:t>A</a:t>
            </a:r>
            <a:r>
              <a:rPr sz="1900" spc="-30" dirty="0" err="1" smtClean="0">
                <a:latin typeface="Calibri"/>
                <a:cs typeface="Calibri"/>
              </a:rPr>
              <a:t>y</a:t>
            </a:r>
            <a:r>
              <a:rPr sz="1900" spc="-10" dirty="0" err="1" smtClean="0">
                <a:latin typeface="Calibri"/>
                <a:cs typeface="Calibri"/>
              </a:rPr>
              <a:t>a</a:t>
            </a:r>
            <a:r>
              <a:rPr sz="1900" spc="-20" dirty="0" err="1" smtClean="0">
                <a:latin typeface="Calibri"/>
                <a:cs typeface="Calibri"/>
              </a:rPr>
              <a:t>k</a:t>
            </a:r>
            <a:r>
              <a:rPr sz="1900" spc="-35" dirty="0" err="1" smtClean="0">
                <a:latin typeface="Calibri"/>
                <a:cs typeface="Calibri"/>
              </a:rPr>
              <a:t>t</a:t>
            </a:r>
            <a:r>
              <a:rPr sz="1900" spc="-10" dirty="0" err="1" smtClean="0">
                <a:latin typeface="Calibri"/>
                <a:cs typeface="Calibri"/>
              </a:rPr>
              <a:t>a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35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ed</a:t>
            </a:r>
            <a:r>
              <a:rPr sz="1900" spc="-40" dirty="0" smtClean="0">
                <a:latin typeface="Calibri"/>
                <a:cs typeface="Calibri"/>
              </a:rPr>
              <a:t>a</a:t>
            </a:r>
            <a:r>
              <a:rPr sz="1900" spc="-10" dirty="0" smtClean="0">
                <a:latin typeface="Calibri"/>
                <a:cs typeface="Calibri"/>
              </a:rPr>
              <a:t>v</a:t>
            </a:r>
            <a:r>
              <a:rPr sz="1900" spc="5" dirty="0" smtClean="0">
                <a:latin typeface="Calibri"/>
                <a:cs typeface="Calibri"/>
              </a:rPr>
              <a:t>i</a:t>
            </a:r>
            <a:r>
              <a:rPr sz="1900" spc="-15" dirty="0" smtClean="0">
                <a:latin typeface="Calibri"/>
                <a:cs typeface="Calibri"/>
              </a:rPr>
              <a:t>’</a:t>
            </a:r>
            <a:r>
              <a:rPr sz="1900" spc="-5" dirty="0" smtClean="0">
                <a:latin typeface="Calibri"/>
                <a:cs typeface="Calibri"/>
              </a:rPr>
              <a:t>’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5" dirty="0" smtClean="0">
                <a:latin typeface="Calibri"/>
                <a:cs typeface="Calibri"/>
              </a:rPr>
              <a:t>yi </a:t>
            </a:r>
            <a:r>
              <a:rPr sz="1900" spc="-45" dirty="0" smtClean="0">
                <a:latin typeface="Calibri"/>
                <a:cs typeface="Calibri"/>
              </a:rPr>
              <a:t>k</a:t>
            </a:r>
            <a:r>
              <a:rPr sz="1900" spc="-10" dirty="0" smtClean="0">
                <a:latin typeface="Calibri"/>
                <a:cs typeface="Calibri"/>
              </a:rPr>
              <a:t>a</a:t>
            </a:r>
            <a:r>
              <a:rPr sz="1900" spc="-20" dirty="0" smtClean="0">
                <a:latin typeface="Calibri"/>
                <a:cs typeface="Calibri"/>
              </a:rPr>
              <a:t>p</a:t>
            </a:r>
            <a:r>
              <a:rPr sz="1900" spc="-10" dirty="0" smtClean="0">
                <a:latin typeface="Calibri"/>
                <a:cs typeface="Calibri"/>
              </a:rPr>
              <a:t>s</a:t>
            </a:r>
            <a:r>
              <a:rPr sz="1900" spc="-45" dirty="0" smtClean="0">
                <a:latin typeface="Calibri"/>
                <a:cs typeface="Calibri"/>
              </a:rPr>
              <a:t>a</a:t>
            </a:r>
            <a:r>
              <a:rPr sz="1900" spc="-30" dirty="0" smtClean="0">
                <a:latin typeface="Calibri"/>
                <a:cs typeface="Calibri"/>
              </a:rPr>
              <a:t>y</a:t>
            </a:r>
            <a:r>
              <a:rPr sz="1900" spc="-10" dirty="0" smtClean="0">
                <a:latin typeface="Calibri"/>
                <a:cs typeface="Calibri"/>
              </a:rPr>
              <a:t>an)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1900" spc="-10" dirty="0" smtClean="0">
                <a:latin typeface="Calibri"/>
                <a:cs typeface="Calibri"/>
              </a:rPr>
              <a:t>Ç</a:t>
            </a:r>
            <a:r>
              <a:rPr sz="1900" spc="-25" dirty="0" smtClean="0">
                <a:latin typeface="Calibri"/>
                <a:cs typeface="Calibri"/>
              </a:rPr>
              <a:t>e</a:t>
            </a:r>
            <a:r>
              <a:rPr sz="1900" spc="-10" dirty="0" smtClean="0">
                <a:latin typeface="Calibri"/>
                <a:cs typeface="Calibri"/>
              </a:rPr>
              <a:t>v</a:t>
            </a:r>
            <a:r>
              <a:rPr sz="1900" spc="-20" dirty="0" smtClean="0">
                <a:latin typeface="Calibri"/>
                <a:cs typeface="Calibri"/>
              </a:rPr>
              <a:t>r</a:t>
            </a:r>
            <a:r>
              <a:rPr sz="1900" spc="-5" dirty="0" smtClean="0">
                <a:latin typeface="Calibri"/>
                <a:cs typeface="Calibri"/>
              </a:rPr>
              <a:t>i</a:t>
            </a:r>
            <a:r>
              <a:rPr sz="1900" spc="-25" dirty="0" smtClean="0">
                <a:latin typeface="Calibri"/>
                <a:cs typeface="Calibri"/>
              </a:rPr>
              <a:t>m</a:t>
            </a:r>
            <a:r>
              <a:rPr sz="1900" spc="0" dirty="0" smtClean="0">
                <a:latin typeface="Calibri"/>
                <a:cs typeface="Calibri"/>
              </a:rPr>
              <a:t>içi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Di</a:t>
            </a:r>
            <a:r>
              <a:rPr sz="1900" spc="0" dirty="0" smtClean="0">
                <a:latin typeface="Calibri"/>
                <a:cs typeface="Calibri"/>
              </a:rPr>
              <a:t>l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De</a:t>
            </a:r>
            <a:r>
              <a:rPr sz="1900" spc="-30" dirty="0" smtClean="0">
                <a:latin typeface="Calibri"/>
                <a:cs typeface="Calibri"/>
              </a:rPr>
              <a:t>s</a:t>
            </a:r>
            <a:r>
              <a:rPr sz="1900" spc="-35" dirty="0" smtClean="0">
                <a:latin typeface="Calibri"/>
                <a:cs typeface="Calibri"/>
              </a:rPr>
              <a:t>t</a:t>
            </a:r>
            <a:r>
              <a:rPr sz="1900" spc="-10" dirty="0" smtClean="0">
                <a:latin typeface="Calibri"/>
                <a:cs typeface="Calibri"/>
              </a:rPr>
              <a:t>eği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Gidiş</a:t>
            </a:r>
            <a:r>
              <a:rPr sz="1900" spc="-5" dirty="0" smtClean="0">
                <a:latin typeface="Calibri"/>
                <a:cs typeface="Calibri"/>
              </a:rPr>
              <a:t> S</a:t>
            </a:r>
            <a:r>
              <a:rPr sz="1900" spc="-10" dirty="0" smtClean="0">
                <a:latin typeface="Calibri"/>
                <a:cs typeface="Calibri"/>
              </a:rPr>
              <a:t>ın</a:t>
            </a:r>
            <a:r>
              <a:rPr sz="1900" spc="-50" dirty="0" smtClean="0">
                <a:latin typeface="Calibri"/>
                <a:cs typeface="Calibri"/>
              </a:rPr>
              <a:t>a</a:t>
            </a:r>
            <a:r>
              <a:rPr sz="1900" spc="-10" dirty="0" smtClean="0">
                <a:latin typeface="Calibri"/>
                <a:cs typeface="Calibri"/>
              </a:rPr>
              <a:t>vı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Sonucu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321436"/>
            <a:ext cx="7744968" cy="1303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27760">
              <a:lnSpc>
                <a:spcPts val="5015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Ç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EVR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Ç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4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İL </a:t>
            </a:r>
            <a:r>
              <a:rPr sz="4400" u="heavy" spc="-10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V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 dirty="0">
              <a:latin typeface="Calibri Light"/>
              <a:cs typeface="Calibri Light"/>
            </a:endParaRPr>
          </a:p>
          <a:p>
            <a:pPr marL="12700">
              <a:lnSpc>
                <a:spcPts val="5015"/>
              </a:lnSpc>
            </a:pPr>
            <a:r>
              <a:rPr sz="4400" u="heavy" dirty="0" smtClean="0">
                <a:solidFill>
                  <a:srgbClr val="2D75B6"/>
                </a:solidFill>
                <a:latin typeface="Calibri Light"/>
                <a:cs typeface="Calibri Light"/>
              </a:rPr>
              <a:t>(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– </a:t>
            </a:r>
            <a:r>
              <a:rPr sz="4400" u="heavy" spc="-7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nli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114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-15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c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upp</a:t>
            </a:r>
            <a:r>
              <a:rPr sz="4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)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2057400"/>
            <a:ext cx="11732261" cy="45584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105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ü</a:t>
            </a:r>
            <a:r>
              <a:rPr sz="2000" spc="-2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se</a:t>
            </a:r>
            <a:r>
              <a:rPr sz="2000" spc="-8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öğ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ti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öğ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enci</a:t>
            </a:r>
            <a:r>
              <a:rPr sz="2000" spc="-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ha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65" dirty="0" smtClean="0">
                <a:latin typeface="Calibri"/>
                <a:cs typeface="Calibri"/>
              </a:rPr>
              <a:t>k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ği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-40" dirty="0" smtClean="0">
                <a:latin typeface="Calibri"/>
                <a:cs typeface="Calibri"/>
              </a:rPr>
              <a:t>f</a:t>
            </a:r>
            <a:r>
              <a:rPr sz="2000" spc="0" dirty="0" smtClean="0">
                <a:latin typeface="Calibri"/>
                <a:cs typeface="Calibri"/>
              </a:rPr>
              <a:t>aal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20" dirty="0" smtClean="0">
                <a:latin typeface="Calibri"/>
                <a:cs typeface="Calibri"/>
              </a:rPr>
              <a:t>y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tl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en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ar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anacak öğ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enci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için </a:t>
            </a:r>
            <a:r>
              <a:rPr sz="2000" spc="-3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5" dirty="0" smtClean="0">
                <a:latin typeface="Calibri"/>
                <a:cs typeface="Calibri"/>
              </a:rPr>
              <a:t>p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om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40" dirty="0" smtClean="0">
                <a:latin typeface="Calibri"/>
                <a:cs typeface="Calibri"/>
              </a:rPr>
              <a:t>s</a:t>
            </a:r>
            <a:r>
              <a:rPr sz="2000" spc="-20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onu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fından</a:t>
            </a:r>
            <a:endParaRPr sz="2000" dirty="0">
              <a:latin typeface="Calibri"/>
              <a:cs typeface="Calibri"/>
            </a:endParaRPr>
          </a:p>
          <a:p>
            <a:pPr marL="241300">
              <a:lnSpc>
                <a:spcPts val="2165"/>
              </a:lnSpc>
            </a:pPr>
            <a:r>
              <a:rPr sz="2000" dirty="0" smtClean="0">
                <a:latin typeface="Calibri"/>
                <a:cs typeface="Calibri"/>
              </a:rPr>
              <a:t>Ç</a:t>
            </a:r>
            <a:r>
              <a:rPr sz="2000" spc="-2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10" dirty="0" smtClean="0">
                <a:latin typeface="Calibri"/>
                <a:cs typeface="Calibri"/>
              </a:rPr>
              <a:t>im</a:t>
            </a:r>
            <a:r>
              <a:rPr sz="2000" spc="0" dirty="0" smtClean="0">
                <a:latin typeface="Calibri"/>
                <a:cs typeface="Calibri"/>
              </a:rPr>
              <a:t>içi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eği (OLS) s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sunul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15" dirty="0" smtClean="0">
                <a:latin typeface="Calibri"/>
                <a:cs typeface="Calibri"/>
              </a:rPr>
              <a:t>k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adı</a:t>
            </a:r>
            <a:r>
              <a:rPr sz="2000" spc="-21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 smtClean="0">
                <a:latin typeface="Calibri"/>
                <a:cs typeface="Calibri"/>
              </a:rPr>
              <a:t>Ç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içi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 de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eği öğ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enci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gir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ek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y</a:t>
            </a:r>
            <a:r>
              <a:rPr sz="2000" spc="5" dirty="0" smtClean="0">
                <a:latin typeface="Calibri"/>
                <a:cs typeface="Calibri"/>
              </a:rPr>
              <a:t>ü</a:t>
            </a:r>
            <a:r>
              <a:rPr sz="2000" spc="0" dirty="0" smtClean="0">
                <a:latin typeface="Calibri"/>
                <a:cs typeface="Calibri"/>
              </a:rPr>
              <a:t>küm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ü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olduğu</a:t>
            </a:r>
            <a:r>
              <a:rPr sz="2000" spc="-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10" dirty="0" smtClean="0">
                <a:latin typeface="Calibri"/>
                <a:cs typeface="Calibri"/>
              </a:rPr>
              <a:t>ı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3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ar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onl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ne 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il </a:t>
            </a:r>
            <a:r>
              <a:rPr sz="2000" spc="-2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su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eğini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içer</a:t>
            </a:r>
            <a:r>
              <a:rPr sz="2000" spc="-15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5" dirty="0" smtClean="0">
                <a:latin typeface="Calibri"/>
                <a:cs typeface="Calibri"/>
              </a:rPr>
              <a:t>k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edi</a:t>
            </a:r>
            <a:r>
              <a:rPr sz="2000" spc="-21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2000" b="1" u="heavy" spc="-25" dirty="0" smtClean="0">
                <a:latin typeface="Calibri"/>
                <a:cs typeface="Calibri"/>
              </a:rPr>
              <a:t>Z</a:t>
            </a:r>
            <a:r>
              <a:rPr sz="2000" b="1" u="heavy" spc="0" dirty="0" smtClean="0">
                <a:latin typeface="Calibri"/>
                <a:cs typeface="Calibri"/>
              </a:rPr>
              <a:t>ORUN</a:t>
            </a:r>
            <a:r>
              <a:rPr sz="2000" b="1" u="heavy" spc="-60" dirty="0" smtClean="0">
                <a:latin typeface="Calibri"/>
                <a:cs typeface="Calibri"/>
              </a:rPr>
              <a:t>L</a:t>
            </a:r>
            <a:r>
              <a:rPr sz="2000" b="1" u="heavy" spc="0" dirty="0" smtClean="0">
                <a:latin typeface="Calibri"/>
                <a:cs typeface="Calibri"/>
              </a:rPr>
              <a:t>U</a:t>
            </a:r>
            <a:r>
              <a:rPr sz="2000" b="1" u="heavy" spc="-50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SIN</a:t>
            </a:r>
            <a:r>
              <a:rPr sz="2000" b="1" u="heavy" spc="-110" dirty="0" smtClean="0">
                <a:latin typeface="Calibri"/>
                <a:cs typeface="Calibri"/>
              </a:rPr>
              <a:t>A</a:t>
            </a:r>
            <a:r>
              <a:rPr sz="2000" b="1" u="heavy" spc="0" dirty="0" smtClean="0">
                <a:latin typeface="Calibri"/>
                <a:cs typeface="Calibri"/>
              </a:rPr>
              <a:t>V</a:t>
            </a:r>
            <a:r>
              <a:rPr sz="2000" b="1" u="heavy" spc="5" dirty="0" smtClean="0">
                <a:latin typeface="Calibri"/>
                <a:cs typeface="Calibri"/>
              </a:rPr>
              <a:t>L</a:t>
            </a:r>
            <a:r>
              <a:rPr sz="2000" b="1" u="heavy" spc="0" dirty="0" smtClean="0">
                <a:latin typeface="Calibri"/>
                <a:cs typeface="Calibri"/>
              </a:rPr>
              <a:t>AR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9"/>
              </a:spcBef>
            </a:pPr>
            <a:endParaRPr sz="1000" dirty="0"/>
          </a:p>
          <a:p>
            <a:pPr marL="12700" marR="72390">
              <a:lnSpc>
                <a:spcPts val="2160"/>
              </a:lnSpc>
            </a:pPr>
            <a:r>
              <a:rPr sz="2000" dirty="0" smtClean="0">
                <a:latin typeface="Calibri"/>
                <a:cs typeface="Calibri"/>
              </a:rPr>
              <a:t>Öğ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</a:t>
            </a:r>
            <a:r>
              <a:rPr sz="2000" spc="-10" dirty="0" smtClean="0">
                <a:latin typeface="Calibri"/>
                <a:cs typeface="Calibri"/>
              </a:rPr>
              <a:t>im</a:t>
            </a:r>
            <a:r>
              <a:rPr sz="2000" spc="0" dirty="0" smtClean="0">
                <a:latin typeface="Calibri"/>
                <a:cs typeface="Calibri"/>
              </a:rPr>
              <a:t>/</a:t>
            </a:r>
            <a:r>
              <a:rPr sz="2000" spc="5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aj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ha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65" dirty="0" smtClean="0">
                <a:latin typeface="Calibri"/>
                <a:cs typeface="Calibri"/>
              </a:rPr>
              <a:t>k</a:t>
            </a:r>
            <a:r>
              <a:rPr sz="2000" spc="-2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tl</a:t>
            </a:r>
            <a:r>
              <a:rPr sz="2000" spc="-15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ği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çek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5" dirty="0" smtClean="0">
                <a:latin typeface="Calibri"/>
                <a:cs typeface="Calibri"/>
              </a:rPr>
              <a:t>ş</a:t>
            </a:r>
            <a:r>
              <a:rPr sz="2000" spc="0" dirty="0" smtClean="0">
                <a:latin typeface="Calibri"/>
                <a:cs typeface="Calibri"/>
              </a:rPr>
              <a:t>ti</a:t>
            </a:r>
            <a:r>
              <a:rPr sz="2000" spc="-10" dirty="0" smtClean="0">
                <a:latin typeface="Calibri"/>
                <a:cs typeface="Calibri"/>
              </a:rPr>
              <a:t>rm</a:t>
            </a:r>
            <a:r>
              <a:rPr sz="2000" spc="0" dirty="0" smtClean="0">
                <a:latin typeface="Calibri"/>
                <a:cs typeface="Calibri"/>
              </a:rPr>
              <a:t>ek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iç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çi</a:t>
            </a:r>
            <a:r>
              <a:rPr sz="2000" spc="-10" dirty="0" smtClean="0">
                <a:latin typeface="Calibri"/>
                <a:cs typeface="Calibri"/>
              </a:rPr>
              <a:t>lm</a:t>
            </a:r>
            <a:r>
              <a:rPr sz="2000" spc="0" dirty="0" smtClean="0">
                <a:latin typeface="Calibri"/>
                <a:cs typeface="Calibri"/>
              </a:rPr>
              <a:t>iş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öğ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enci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7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,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-4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aa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tl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2000" spc="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baş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adan</a:t>
            </a:r>
            <a:r>
              <a:rPr sz="2000" spc="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önce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4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aa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tl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ni </a:t>
            </a:r>
            <a:r>
              <a:rPr sz="2000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ama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ladı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000" spc="-25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000" spc="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son</a:t>
            </a:r>
            <a:r>
              <a:rPr sz="2000" spc="-4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yrı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yrı o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mak ü</a:t>
            </a:r>
            <a:r>
              <a:rPr sz="2000" spc="-5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e,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Ç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içi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eği s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ü</a:t>
            </a:r>
            <a:r>
              <a:rPr sz="2000" spc="-45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en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-40" dirty="0" smtClean="0">
                <a:latin typeface="Calibri"/>
                <a:cs typeface="Calibri"/>
              </a:rPr>
              <a:t>f</a:t>
            </a:r>
            <a:r>
              <a:rPr sz="2000" spc="0" dirty="0" smtClean="0">
                <a:latin typeface="Calibri"/>
                <a:cs typeface="Calibri"/>
              </a:rPr>
              <a:t>aal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20" dirty="0" smtClean="0">
                <a:latin typeface="Calibri"/>
                <a:cs typeface="Calibri"/>
              </a:rPr>
              <a:t>y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tinin </a:t>
            </a:r>
            <a:r>
              <a:rPr sz="2000" spc="-1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çekle</a:t>
            </a:r>
            <a:r>
              <a:rPr sz="2000" spc="-35" dirty="0" smtClean="0">
                <a:latin typeface="Calibri"/>
                <a:cs typeface="Calibri"/>
              </a:rPr>
              <a:t>ş</a:t>
            </a:r>
            <a:r>
              <a:rPr sz="2000" spc="0" dirty="0" smtClean="0">
                <a:latin typeface="Calibri"/>
                <a:cs typeface="Calibri"/>
              </a:rPr>
              <a:t>ti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diği dilden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ı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35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000" spc="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gir</a:t>
            </a:r>
            <a:r>
              <a:rPr sz="2000" spc="-1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5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latin typeface="Calibri"/>
                <a:cs typeface="Calibri"/>
              </a:rPr>
              <a:t>, </a:t>
            </a:r>
            <a:r>
              <a:rPr sz="2000" spc="-10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ın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sonu</a:t>
            </a:r>
            <a:r>
              <a:rPr sz="2000" spc="5" dirty="0" smtClean="0">
                <a:latin typeface="Calibri"/>
                <a:cs typeface="Calibri"/>
              </a:rPr>
              <a:t>ç</a:t>
            </a:r>
            <a:r>
              <a:rPr sz="2000" spc="0" dirty="0" smtClean="0">
                <a:latin typeface="Calibri"/>
                <a:cs typeface="Calibri"/>
              </a:rPr>
              <a:t>la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ını Dış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İl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şk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oo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din</a:t>
            </a:r>
            <a:r>
              <a:rPr sz="2000" spc="-20" dirty="0" smtClean="0">
                <a:latin typeface="Calibri"/>
                <a:cs typeface="Calibri"/>
              </a:rPr>
              <a:t>a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ör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ü</a:t>
            </a:r>
            <a:r>
              <a:rPr sz="2000" spc="5" dirty="0" smtClean="0">
                <a:latin typeface="Calibri"/>
                <a:cs typeface="Calibri"/>
              </a:rPr>
              <a:t>ğ</a:t>
            </a:r>
            <a:r>
              <a:rPr sz="2000" spc="0" dirty="0" smtClean="0">
                <a:latin typeface="Calibri"/>
                <a:cs typeface="Calibri"/>
              </a:rPr>
              <a:t>ü</a:t>
            </a:r>
            <a:r>
              <a:rPr sz="2000" spc="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tm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k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-5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orun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adır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2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23"/>
              </a:spcBef>
            </a:pPr>
            <a:endParaRPr sz="700" dirty="0"/>
          </a:p>
          <a:p>
            <a:pPr marL="12700">
              <a:lnSpc>
                <a:spcPct val="100000"/>
              </a:lnSpc>
            </a:pPr>
            <a:r>
              <a:rPr sz="2000" b="1" dirty="0" smtClean="0">
                <a:latin typeface="Calibri"/>
                <a:cs typeface="Calibri"/>
              </a:rPr>
              <a:t> </a:t>
            </a:r>
            <a:r>
              <a:rPr sz="2000" b="1" u="heavy" dirty="0" smtClean="0">
                <a:latin typeface="Calibri"/>
                <a:cs typeface="Calibri"/>
              </a:rPr>
              <a:t>ONLI</a:t>
            </a:r>
            <a:r>
              <a:rPr sz="2000" b="1" u="heavy" spc="0" dirty="0" smtClean="0">
                <a:latin typeface="Calibri"/>
                <a:cs typeface="Calibri"/>
              </a:rPr>
              <a:t>NE </a:t>
            </a:r>
            <a:r>
              <a:rPr sz="2000" b="1" u="heavy" spc="-30" dirty="0" smtClean="0">
                <a:latin typeface="Calibri"/>
                <a:cs typeface="Calibri"/>
              </a:rPr>
              <a:t> </a:t>
            </a:r>
            <a:r>
              <a:rPr sz="2000" b="1" u="heavy" spc="0" dirty="0" smtClean="0">
                <a:latin typeface="Calibri"/>
                <a:cs typeface="Calibri"/>
              </a:rPr>
              <a:t>DİL </a:t>
            </a:r>
            <a:r>
              <a:rPr sz="2000" b="1" u="heavy" spc="-5" dirty="0" smtClean="0">
                <a:latin typeface="Calibri"/>
                <a:cs typeface="Calibri"/>
              </a:rPr>
              <a:t> </a:t>
            </a:r>
            <a:r>
              <a:rPr sz="2000" b="1" u="heavy" spc="-30" dirty="0" smtClean="0">
                <a:latin typeface="Calibri"/>
                <a:cs typeface="Calibri"/>
              </a:rPr>
              <a:t>K</a:t>
            </a:r>
            <a:r>
              <a:rPr sz="2000" b="1" u="heavy" spc="0" dirty="0" smtClean="0">
                <a:latin typeface="Calibri"/>
                <a:cs typeface="Calibri"/>
              </a:rPr>
              <a:t>U</a:t>
            </a:r>
            <a:r>
              <a:rPr sz="2000" b="1" u="heavy" spc="-25" dirty="0" smtClean="0">
                <a:latin typeface="Calibri"/>
                <a:cs typeface="Calibri"/>
              </a:rPr>
              <a:t>R</a:t>
            </a:r>
            <a:r>
              <a:rPr sz="2000" b="1" u="heavy" spc="0" dirty="0" smtClean="0">
                <a:latin typeface="Calibri"/>
                <a:cs typeface="Calibri"/>
              </a:rPr>
              <a:t>SLARI</a:t>
            </a:r>
            <a:r>
              <a:rPr sz="2000" b="1" u="heavy" spc="5" dirty="0" smtClean="0">
                <a:latin typeface="Calibri"/>
                <a:cs typeface="Calibri"/>
              </a:rPr>
              <a:t> 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9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2000" spc="-3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orunlu</a:t>
            </a:r>
            <a:r>
              <a:rPr sz="2000" spc="-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10" dirty="0" smtClean="0">
                <a:latin typeface="Calibri"/>
                <a:cs typeface="Calibri"/>
              </a:rPr>
              <a:t>ı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-35" dirty="0" smtClean="0">
                <a:latin typeface="Calibri"/>
                <a:cs typeface="Calibri"/>
              </a:rPr>
              <a:t>a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ı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sonuçla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ı B1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2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30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e a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tına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-5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orunlu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onl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su o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-25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tik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ak 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anı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nma</a:t>
            </a:r>
            <a:r>
              <a:rPr sz="2000" spc="-20" dirty="0" smtClean="0">
                <a:latin typeface="Calibri"/>
                <a:cs typeface="Calibri"/>
              </a:rPr>
              <a:t>k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adı</a:t>
            </a:r>
            <a:r>
              <a:rPr sz="2000" spc="-21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2000" spc="-3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orunlu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 </a:t>
            </a:r>
            <a:r>
              <a:rPr sz="2000" spc="-10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ın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vı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err="1" smtClean="0">
                <a:latin typeface="Calibri"/>
                <a:cs typeface="Calibri"/>
              </a:rPr>
              <a:t>sonu</a:t>
            </a:r>
            <a:r>
              <a:rPr sz="2000" spc="5" dirty="0" err="1" smtClean="0">
                <a:latin typeface="Calibri"/>
                <a:cs typeface="Calibri"/>
              </a:rPr>
              <a:t>ç</a:t>
            </a:r>
            <a:r>
              <a:rPr sz="2000" spc="0" dirty="0" err="1" smtClean="0">
                <a:latin typeface="Calibri"/>
                <a:cs typeface="Calibri"/>
              </a:rPr>
              <a:t>la</a:t>
            </a:r>
            <a:r>
              <a:rPr sz="2000" spc="-10" dirty="0" err="1" smtClean="0">
                <a:latin typeface="Calibri"/>
                <a:cs typeface="Calibri"/>
              </a:rPr>
              <a:t>r</a:t>
            </a:r>
            <a:r>
              <a:rPr sz="2000" spc="0" dirty="0" err="1" smtClean="0">
                <a:latin typeface="Calibri"/>
                <a:cs typeface="Calibri"/>
              </a:rPr>
              <a:t>ı</a:t>
            </a:r>
            <a:r>
              <a:rPr sz="2000" spc="0" dirty="0" smtClean="0">
                <a:latin typeface="Calibri"/>
                <a:cs typeface="Calibri"/>
              </a:rPr>
              <a:t> </a:t>
            </a:r>
            <a:r>
              <a:rPr lang="tr-TR" sz="2000" dirty="0" smtClean="0">
                <a:latin typeface="Calibri"/>
                <a:cs typeface="Calibri"/>
              </a:rPr>
              <a:t>B2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e ü</a:t>
            </a:r>
            <a:r>
              <a:rPr sz="2000" spc="-45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e olan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öğ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enci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17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i</a:t>
            </a:r>
            <a:r>
              <a:rPr sz="2000" spc="-35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ek</a:t>
            </a:r>
            <a:r>
              <a:rPr sz="2000" spc="-5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ne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ba</a:t>
            </a:r>
            <a:r>
              <a:rPr sz="2000" spc="5" dirty="0" smtClean="0">
                <a:latin typeface="Calibri"/>
                <a:cs typeface="Calibri"/>
              </a:rPr>
              <a:t>ğ</a:t>
            </a:r>
            <a:r>
              <a:rPr sz="2000" spc="0" dirty="0" smtClean="0">
                <a:latin typeface="Calibri"/>
                <a:cs typeface="Calibri"/>
              </a:rPr>
              <a:t>lı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ola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ak, g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tik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eri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ül</a:t>
            </a:r>
            <a:r>
              <a:rPr sz="2000" spc="-6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enin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d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ç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m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çi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 </a:t>
            </a:r>
            <a:r>
              <a:rPr sz="2000" spc="-3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sundan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 dirty="0"/>
          </a:p>
          <a:p>
            <a:pPr marL="12700">
              <a:lnSpc>
                <a:spcPct val="100000"/>
              </a:lnSpc>
            </a:pPr>
            <a:r>
              <a:rPr sz="2000" spc="-35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ar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anabi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-2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36275" y="5601233"/>
            <a:ext cx="1355725" cy="12567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3432" y="623189"/>
            <a:ext cx="186499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6092" y="2394812"/>
            <a:ext cx="10958255" cy="3080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3432" y="1"/>
            <a:ext cx="1864995" cy="1335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873" y="2322195"/>
            <a:ext cx="10507980" cy="2590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asmus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hibeleri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-70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-1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fından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üni</a:t>
            </a:r>
            <a:r>
              <a:rPr sz="2600" spc="-30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4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acılığıyla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şılı</a:t>
            </a:r>
            <a:r>
              <a:rPr sz="2600" spc="-20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sız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ola</a:t>
            </a:r>
            <a:r>
              <a:rPr sz="2600" spc="-5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ak</a:t>
            </a:r>
            <a:r>
              <a:rPr sz="2600" spc="10" dirty="0" smtClean="0">
                <a:latin typeface="Calibri"/>
                <a:cs typeface="Calibri"/>
              </a:rPr>
              <a:t> </a:t>
            </a:r>
            <a:r>
              <a:rPr sz="2600" spc="-30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erili</a:t>
            </a:r>
            <a:r>
              <a:rPr sz="2600" spc="-26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6"/>
              </a:spcBef>
              <a:buFont typeface="Arial"/>
              <a:buChar char="•"/>
            </a:pPr>
            <a:endParaRPr sz="6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 smtClean="0">
                <a:latin typeface="Calibri"/>
                <a:cs typeface="Calibri"/>
              </a:rPr>
              <a:t>Hibeler</a:t>
            </a:r>
            <a:r>
              <a:rPr sz="2600" spc="-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yur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dışı</a:t>
            </a:r>
            <a:r>
              <a:rPr sz="2600" spc="-3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öğ</a:t>
            </a:r>
            <a:r>
              <a:rPr sz="2600" spc="-4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enim 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as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-15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flarının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ama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ını </a:t>
            </a:r>
            <a:r>
              <a:rPr sz="2600" spc="-45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45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şılam</a:t>
            </a:r>
            <a:r>
              <a:rPr sz="2600" spc="-50" dirty="0" smtClean="0">
                <a:latin typeface="Calibri"/>
                <a:cs typeface="Calibri"/>
              </a:rPr>
              <a:t>a</a:t>
            </a:r>
            <a:r>
              <a:rPr sz="2600" spc="-4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a </a:t>
            </a:r>
            <a:r>
              <a:rPr sz="2600" spc="-4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önelik değildi</a:t>
            </a:r>
            <a:r>
              <a:rPr sz="2600" spc="-26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  <a:p>
            <a:pPr marL="241300">
              <a:lnSpc>
                <a:spcPts val="2810"/>
              </a:lnSpc>
            </a:pPr>
            <a:r>
              <a:rPr sz="2600" u="heavy" dirty="0" smtClean="0">
                <a:latin typeface="Calibri"/>
                <a:cs typeface="Calibri"/>
              </a:rPr>
              <a:t>Sadece</a:t>
            </a:r>
            <a:r>
              <a:rPr sz="2600" u="heavy" spc="-25" dirty="0" smtClean="0">
                <a:latin typeface="Calibri"/>
                <a:cs typeface="Calibri"/>
              </a:rPr>
              <a:t> </a:t>
            </a:r>
            <a:r>
              <a:rPr sz="2600" u="heavy" spc="0" dirty="0" smtClean="0">
                <a:latin typeface="Calibri"/>
                <a:cs typeface="Calibri"/>
              </a:rPr>
              <a:t>maddi</a:t>
            </a:r>
            <a:r>
              <a:rPr sz="2600" u="heavy" spc="-15" dirty="0" smtClean="0">
                <a:latin typeface="Calibri"/>
                <a:cs typeface="Calibri"/>
              </a:rPr>
              <a:t> </a:t>
            </a:r>
            <a:r>
              <a:rPr sz="2600" u="heavy" spc="0" dirty="0" smtClean="0">
                <a:latin typeface="Calibri"/>
                <a:cs typeface="Calibri"/>
              </a:rPr>
              <a:t>bir</a:t>
            </a:r>
            <a:r>
              <a:rPr sz="2600" u="heavy" spc="10" dirty="0" smtClean="0">
                <a:latin typeface="Calibri"/>
                <a:cs typeface="Calibri"/>
              </a:rPr>
              <a:t> </a:t>
            </a:r>
            <a:r>
              <a:rPr sz="2600" u="heavy" spc="0" dirty="0" smtClean="0">
                <a:latin typeface="Calibri"/>
                <a:cs typeface="Calibri"/>
              </a:rPr>
              <a:t>de</a:t>
            </a:r>
            <a:r>
              <a:rPr sz="2600" u="heavy" spc="-25" dirty="0" smtClean="0">
                <a:latin typeface="Calibri"/>
                <a:cs typeface="Calibri"/>
              </a:rPr>
              <a:t>st</a:t>
            </a:r>
            <a:r>
              <a:rPr sz="2600" u="heavy" spc="-15" dirty="0" smtClean="0">
                <a:latin typeface="Calibri"/>
                <a:cs typeface="Calibri"/>
              </a:rPr>
              <a:t>e</a:t>
            </a:r>
            <a:r>
              <a:rPr sz="2600" u="heavy" spc="-10" dirty="0" smtClean="0">
                <a:latin typeface="Calibri"/>
                <a:cs typeface="Calibri"/>
              </a:rPr>
              <a:t>k</a:t>
            </a:r>
            <a:r>
              <a:rPr sz="2600" u="heavy" spc="0" dirty="0" smtClean="0">
                <a:latin typeface="Calibri"/>
                <a:cs typeface="Calibri"/>
              </a:rPr>
              <a:t>ti</a:t>
            </a:r>
            <a:r>
              <a:rPr sz="2600" u="heavy" spc="-254" dirty="0" smtClean="0">
                <a:latin typeface="Calibri"/>
                <a:cs typeface="Calibri"/>
              </a:rPr>
              <a:t>r</a:t>
            </a:r>
            <a:r>
              <a:rPr sz="2600" u="heavy" spc="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5"/>
              </a:spcBef>
            </a:pPr>
            <a:endParaRPr sz="6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 smtClean="0">
                <a:latin typeface="Calibri"/>
                <a:cs typeface="Calibri"/>
              </a:rPr>
              <a:t>Ala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ağınız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hibe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dışında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si</a:t>
            </a:r>
            <a:r>
              <a:rPr sz="2600" spc="-60" dirty="0" smtClean="0">
                <a:latin typeface="Calibri"/>
                <a:cs typeface="Calibri"/>
              </a:rPr>
              <a:t>z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ha</a:t>
            </a:r>
            <a:r>
              <a:rPr sz="2600" spc="-35" dirty="0" smtClean="0">
                <a:latin typeface="Calibri"/>
                <a:cs typeface="Calibri"/>
              </a:rPr>
              <a:t>r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amalarınız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için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(u</a:t>
            </a:r>
            <a:r>
              <a:rPr sz="2600" spc="-25" dirty="0" smtClean="0">
                <a:latin typeface="Calibri"/>
                <a:cs typeface="Calibri"/>
              </a:rPr>
              <a:t>ç</a:t>
            </a:r>
            <a:r>
              <a:rPr sz="2600" spc="0" dirty="0" smtClean="0">
                <a:latin typeface="Calibri"/>
                <a:cs typeface="Calibri"/>
              </a:rPr>
              <a:t>ak</a:t>
            </a:r>
            <a:r>
              <a:rPr sz="2600" spc="-1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bil</a:t>
            </a:r>
            <a:r>
              <a:rPr sz="2600" spc="-15" dirty="0" smtClean="0">
                <a:latin typeface="Calibri"/>
                <a:cs typeface="Calibri"/>
              </a:rPr>
              <a:t>e</a:t>
            </a:r>
            <a:r>
              <a:rPr sz="2600" spc="0" dirty="0" smtClean="0">
                <a:latin typeface="Calibri"/>
                <a:cs typeface="Calibri"/>
              </a:rPr>
              <a:t>ti,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50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ala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ak </a:t>
            </a:r>
            <a:r>
              <a:rPr sz="2600" spc="-4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29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, </a:t>
            </a:r>
            <a:r>
              <a:rPr sz="2600" spc="-20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s.)</a:t>
            </a:r>
            <a:endParaRPr sz="2600" dirty="0">
              <a:latin typeface="Calibri"/>
              <a:cs typeface="Calibri"/>
            </a:endParaRPr>
          </a:p>
          <a:p>
            <a:pPr marL="241300">
              <a:lnSpc>
                <a:spcPts val="2810"/>
              </a:lnSpc>
            </a:pPr>
            <a:r>
              <a:rPr sz="2600" dirty="0" smtClean="0">
                <a:latin typeface="Calibri"/>
                <a:cs typeface="Calibri"/>
              </a:rPr>
              <a:t>öde</a:t>
            </a:r>
            <a:r>
              <a:rPr sz="2600" spc="-10" dirty="0" smtClean="0">
                <a:latin typeface="Calibri"/>
                <a:cs typeface="Calibri"/>
              </a:rPr>
              <a:t>m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-4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apılm</a:t>
            </a:r>
            <a:r>
              <a:rPr sz="2600" spc="-50" dirty="0" smtClean="0">
                <a:latin typeface="Calibri"/>
                <a:cs typeface="Calibri"/>
              </a:rPr>
              <a:t>a</a:t>
            </a:r>
            <a:r>
              <a:rPr sz="2600" spc="-40" dirty="0" smtClean="0">
                <a:latin typeface="Calibri"/>
                <a:cs typeface="Calibri"/>
              </a:rPr>
              <a:t>y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10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tı</a:t>
            </a:r>
            <a:r>
              <a:rPr sz="2600" spc="-26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4"/>
              </a:spcBef>
            </a:pPr>
            <a:endParaRPr sz="6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spc="0" dirty="0" smtClean="0">
                <a:latin typeface="Calibri"/>
                <a:cs typeface="Calibri"/>
              </a:rPr>
              <a:t>Hibeleri </a:t>
            </a:r>
            <a:r>
              <a:rPr sz="2600" spc="-35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ullanma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şekli </a:t>
            </a:r>
            <a:r>
              <a:rPr sz="2600" spc="-35" dirty="0" smtClean="0">
                <a:latin typeface="Calibri"/>
                <a:cs typeface="Calibri"/>
              </a:rPr>
              <a:t>v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15" dirty="0" smtClean="0">
                <a:latin typeface="Calibri"/>
                <a:cs typeface="Calibri"/>
              </a:rPr>
              <a:t> </a:t>
            </a:r>
            <a:r>
              <a:rPr sz="2600" spc="0" dirty="0" err="1" smtClean="0">
                <a:latin typeface="Calibri"/>
                <a:cs typeface="Calibri"/>
              </a:rPr>
              <a:t>sorumluluğu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lang="tr-TR" sz="2600" dirty="0" smtClean="0">
                <a:latin typeface="Calibri"/>
                <a:cs typeface="Calibri"/>
              </a:rPr>
              <a:t>öğrenciye</a:t>
            </a:r>
            <a:r>
              <a:rPr sz="2600" spc="-30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ai</a:t>
            </a:r>
            <a:r>
              <a:rPr sz="2600" spc="-3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ti</a:t>
            </a:r>
            <a:r>
              <a:rPr sz="2600" spc="-26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3432" y="1"/>
            <a:ext cx="1864995" cy="13223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167" y="1981200"/>
            <a:ext cx="10658633" cy="4343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0" dirty="0" smtClean="0">
                <a:latin typeface="Calibri"/>
                <a:cs typeface="Calibri"/>
              </a:rPr>
              <a:t>Hib</a:t>
            </a:r>
            <a:r>
              <a:rPr sz="2200" spc="5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nin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ilk</a:t>
            </a:r>
            <a:r>
              <a:rPr sz="2200" spc="-15" dirty="0" smtClean="0">
                <a:latin typeface="Calibri"/>
                <a:cs typeface="Calibri"/>
              </a:rPr>
              <a:t> e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p</a:t>
            </a:r>
            <a:r>
              <a:rPr sz="2200" spc="-3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b="1" spc="0" dirty="0" smtClean="0">
                <a:latin typeface="Calibri"/>
                <a:cs typeface="Calibri"/>
              </a:rPr>
              <a:t>%7</a:t>
            </a:r>
            <a:r>
              <a:rPr sz="2200" b="1" spc="-10" dirty="0" smtClean="0">
                <a:latin typeface="Calibri"/>
                <a:cs typeface="Calibri"/>
              </a:rPr>
              <a:t>0</a:t>
            </a:r>
            <a:r>
              <a:rPr sz="2200" spc="5" dirty="0" smtClean="0">
                <a:latin typeface="Calibri"/>
                <a:cs typeface="Calibri"/>
              </a:rPr>
              <a:t>’</a:t>
            </a:r>
            <a:r>
              <a:rPr sz="2200" spc="0" dirty="0" smtClean="0">
                <a:latin typeface="Calibri"/>
                <a:cs typeface="Calibri"/>
              </a:rPr>
              <a:t>i </a:t>
            </a:r>
            <a:r>
              <a:rPr sz="2200" spc="-1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v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akların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si</a:t>
            </a:r>
            <a:r>
              <a:rPr sz="2200" spc="-3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siz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am</a:t>
            </a:r>
            <a:r>
              <a:rPr sz="2200" spc="5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mlan</a:t>
            </a:r>
            <a:r>
              <a:rPr sz="2200" spc="5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asını</a:t>
            </a:r>
            <a:r>
              <a:rPr sz="2200" spc="-40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akiben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ödeni</a:t>
            </a:r>
            <a:r>
              <a:rPr sz="2200" spc="-22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6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alan</a:t>
            </a:r>
            <a:endParaRPr sz="2200" dirty="0">
              <a:latin typeface="Calibri"/>
              <a:cs typeface="Calibri"/>
            </a:endParaRPr>
          </a:p>
          <a:p>
            <a:pPr marL="241300" marR="12700">
              <a:lnSpc>
                <a:spcPts val="2590"/>
              </a:lnSpc>
              <a:spcBef>
                <a:spcPts val="40"/>
              </a:spcBef>
            </a:pPr>
            <a:r>
              <a:rPr sz="2200" b="1" dirty="0" smtClean="0">
                <a:latin typeface="Calibri"/>
                <a:cs typeface="Calibri"/>
              </a:rPr>
              <a:t>%</a:t>
            </a:r>
            <a:r>
              <a:rPr sz="2200" b="1" spc="-10" dirty="0" smtClean="0">
                <a:latin typeface="Calibri"/>
                <a:cs typeface="Calibri"/>
              </a:rPr>
              <a:t>30</a:t>
            </a:r>
            <a:r>
              <a:rPr sz="2200" spc="0" dirty="0" smtClean="0">
                <a:latin typeface="Calibri"/>
                <a:cs typeface="Calibri"/>
              </a:rPr>
              <a:t>, deği</a:t>
            </a:r>
            <a:r>
              <a:rPr sz="2200" spc="-10" dirty="0" smtClean="0">
                <a:latin typeface="Calibri"/>
                <a:cs typeface="Calibri"/>
              </a:rPr>
              <a:t>ş</a:t>
            </a:r>
            <a:r>
              <a:rPr sz="2200" spc="0" dirty="0" smtClean="0">
                <a:latin typeface="Calibri"/>
                <a:cs typeface="Calibri"/>
              </a:rPr>
              <a:t>im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amamlandı</a:t>
            </a:r>
            <a:r>
              <a:rPr sz="2200" spc="-15" dirty="0" smtClean="0">
                <a:latin typeface="Calibri"/>
                <a:cs typeface="Calibri"/>
              </a:rPr>
              <a:t>k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4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n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 d</a:t>
            </a:r>
            <a:r>
              <a:rPr sz="2200" spc="-10" dirty="0" smtClean="0">
                <a:latin typeface="Calibri"/>
                <a:cs typeface="Calibri"/>
              </a:rPr>
              <a:t>ö</a:t>
            </a:r>
            <a:r>
              <a:rPr sz="2200" spc="0" dirty="0" smtClean="0">
                <a:latin typeface="Calibri"/>
                <a:cs typeface="Calibri"/>
              </a:rPr>
              <a:t>nüş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bel</a:t>
            </a:r>
            <a:r>
              <a:rPr sz="2200" spc="-30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elerinin e</a:t>
            </a:r>
            <a:r>
              <a:rPr sz="2200" spc="-3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si</a:t>
            </a:r>
            <a:r>
              <a:rPr sz="2200" spc="-3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siz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ola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ak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Dış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İli</a:t>
            </a:r>
            <a:r>
              <a:rPr sz="2200" spc="-10" dirty="0" smtClean="0">
                <a:latin typeface="Calibri"/>
                <a:cs typeface="Calibri"/>
              </a:rPr>
              <a:t>ş</a:t>
            </a:r>
            <a:r>
              <a:rPr sz="2200" spc="0" dirty="0" smtClean="0">
                <a:latin typeface="Calibri"/>
                <a:cs typeface="Calibri"/>
              </a:rPr>
              <a:t>kiler </a:t>
            </a:r>
            <a:r>
              <a:rPr sz="2200" spc="-5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o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din</a:t>
            </a:r>
            <a:r>
              <a:rPr sz="2200" spc="-25" dirty="0" smtClean="0">
                <a:latin typeface="Calibri"/>
                <a:cs typeface="Calibri"/>
              </a:rPr>
              <a:t>at</a:t>
            </a:r>
            <a:r>
              <a:rPr sz="2200" spc="0" dirty="0" smtClean="0">
                <a:latin typeface="Calibri"/>
                <a:cs typeface="Calibri"/>
              </a:rPr>
              <a:t>örlüğüne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eslim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edil</a:t>
            </a:r>
            <a:r>
              <a:rPr sz="2200" spc="5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esi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30" dirty="0" smtClean="0">
                <a:latin typeface="Calibri"/>
                <a:cs typeface="Calibri"/>
              </a:rPr>
              <a:t>v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şı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urumdan alınan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de</a:t>
            </a:r>
            <a:r>
              <a:rPr sz="2200" spc="-3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slerin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k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edi 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oplamının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2</a:t>
            </a:r>
            <a:r>
              <a:rPr sz="2200" spc="-10" dirty="0" smtClean="0">
                <a:latin typeface="Calibri"/>
                <a:cs typeface="Calibri"/>
              </a:rPr>
              <a:t>/</a:t>
            </a:r>
            <a:r>
              <a:rPr sz="2200" spc="0" dirty="0" smtClean="0">
                <a:latin typeface="Calibri"/>
                <a:cs typeface="Calibri"/>
              </a:rPr>
              <a:t>3</a:t>
            </a:r>
            <a:r>
              <a:rPr sz="2200" spc="-55" dirty="0" smtClean="0">
                <a:latin typeface="Calibri"/>
                <a:cs typeface="Calibri"/>
              </a:rPr>
              <a:t>’</a:t>
            </a:r>
            <a:r>
              <a:rPr sz="2200" spc="0" dirty="0" smtClean="0">
                <a:latin typeface="Calibri"/>
                <a:cs typeface="Calibri"/>
              </a:rPr>
              <a:t>ünden başarı ile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dönülmesi durumunda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ö</a:t>
            </a:r>
            <a:r>
              <a:rPr sz="2200" spc="0" dirty="0" smtClean="0">
                <a:latin typeface="Calibri"/>
                <a:cs typeface="Calibri"/>
              </a:rPr>
              <a:t>deni</a:t>
            </a:r>
            <a:r>
              <a:rPr sz="2200" spc="-2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9"/>
              </a:spcBef>
            </a:pPr>
            <a:endParaRPr sz="2200" dirty="0"/>
          </a:p>
          <a:p>
            <a:pPr marL="241300" marR="360045" indent="-229235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0" dirty="0" smtClean="0">
                <a:latin typeface="Calibri"/>
                <a:cs typeface="Calibri"/>
              </a:rPr>
              <a:t>Ala</a:t>
            </a:r>
            <a:r>
              <a:rPr sz="2200" spc="-15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ağınız</a:t>
            </a:r>
            <a:r>
              <a:rPr sz="2200" spc="-3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hibe, Ulusal Ajans </a:t>
            </a:r>
            <a:r>
              <a:rPr sz="2200" spc="-3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fından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DEÜ</a:t>
            </a:r>
            <a:r>
              <a:rPr sz="2200" spc="-50" dirty="0" smtClean="0">
                <a:latin typeface="Calibri"/>
                <a:cs typeface="Calibri"/>
              </a:rPr>
              <a:t>’</a:t>
            </a:r>
            <a:r>
              <a:rPr sz="2200" spc="-20" dirty="0" smtClean="0">
                <a:latin typeface="Calibri"/>
                <a:cs typeface="Calibri"/>
              </a:rPr>
              <a:t>y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pa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 t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25" dirty="0" smtClean="0">
                <a:latin typeface="Calibri"/>
                <a:cs typeface="Calibri"/>
              </a:rPr>
              <a:t>s</a:t>
            </a:r>
            <a:r>
              <a:rPr sz="2200" spc="-60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eri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y</a:t>
            </a:r>
            <a:r>
              <a:rPr sz="2200" spc="0" dirty="0" smtClean="0">
                <a:latin typeface="Calibri"/>
                <a:cs typeface="Calibri"/>
              </a:rPr>
              <a:t>apıldı</a:t>
            </a:r>
            <a:r>
              <a:rPr sz="2200" spc="-10" dirty="0" smtClean="0">
                <a:latin typeface="Calibri"/>
                <a:cs typeface="Calibri"/>
              </a:rPr>
              <a:t>k</a:t>
            </a:r>
            <a:r>
              <a:rPr sz="2200" spc="-25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10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n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 ö</a:t>
            </a:r>
            <a:r>
              <a:rPr sz="2200" spc="-10" dirty="0" smtClean="0">
                <a:latin typeface="Calibri"/>
                <a:cs typeface="Calibri"/>
              </a:rPr>
              <a:t>d</a:t>
            </a:r>
            <a:r>
              <a:rPr sz="2200" spc="0" dirty="0" smtClean="0">
                <a:latin typeface="Calibri"/>
                <a:cs typeface="Calibri"/>
              </a:rPr>
              <a:t>ene</a:t>
            </a:r>
            <a:r>
              <a:rPr sz="2200" spc="5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ti</a:t>
            </a:r>
            <a:r>
              <a:rPr sz="2200" spc="-24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50" dirty="0" smtClean="0">
                <a:latin typeface="Calibri"/>
                <a:cs typeface="Calibri"/>
              </a:rPr>
              <a:t>T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30" dirty="0" smtClean="0">
                <a:latin typeface="Calibri"/>
                <a:cs typeface="Calibri"/>
              </a:rPr>
              <a:t>s</a:t>
            </a:r>
            <a:r>
              <a:rPr sz="2200" spc="-60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de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30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ecikme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olması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durumunda </a:t>
            </a:r>
            <a:r>
              <a:rPr sz="2200" u="sng" spc="0" dirty="0" smtClean="0">
                <a:latin typeface="Calibri"/>
                <a:cs typeface="Calibri"/>
              </a:rPr>
              <a:t>hi</a:t>
            </a:r>
            <a:r>
              <a:rPr sz="2200" u="sng" spc="-10" dirty="0" smtClean="0">
                <a:latin typeface="Calibri"/>
                <a:cs typeface="Calibri"/>
              </a:rPr>
              <a:t>b</a:t>
            </a:r>
            <a:r>
              <a:rPr sz="2200" u="sng" spc="0" dirty="0" smtClean="0">
                <a:latin typeface="Calibri"/>
                <a:cs typeface="Calibri"/>
              </a:rPr>
              <a:t>enizi </a:t>
            </a:r>
            <a:r>
              <a:rPr sz="2200" u="sng" spc="-35" dirty="0" smtClean="0">
                <a:latin typeface="Calibri"/>
                <a:cs typeface="Calibri"/>
              </a:rPr>
              <a:t>g</a:t>
            </a:r>
            <a:r>
              <a:rPr sz="2200" u="sng" spc="0" dirty="0" smtClean="0">
                <a:latin typeface="Calibri"/>
                <a:cs typeface="Calibri"/>
              </a:rPr>
              <a:t>ecikmeli</a:t>
            </a:r>
            <a:r>
              <a:rPr sz="2200" u="sng" spc="-25" dirty="0" smtClean="0">
                <a:latin typeface="Calibri"/>
                <a:cs typeface="Calibri"/>
              </a:rPr>
              <a:t> </a:t>
            </a:r>
            <a:r>
              <a:rPr sz="2200" u="sng" spc="0" dirty="0" smtClean="0">
                <a:latin typeface="Calibri"/>
                <a:cs typeface="Calibri"/>
              </a:rPr>
              <a:t>ola</a:t>
            </a:r>
            <a:r>
              <a:rPr sz="2200" u="sng" spc="-55" dirty="0" smtClean="0">
                <a:latin typeface="Calibri"/>
                <a:cs typeface="Calibri"/>
              </a:rPr>
              <a:t>r</a:t>
            </a:r>
            <a:r>
              <a:rPr sz="2200" u="sng" spc="0" dirty="0" smtClean="0">
                <a:latin typeface="Calibri"/>
                <a:cs typeface="Calibri"/>
              </a:rPr>
              <a:t>ak alabili</a:t>
            </a:r>
            <a:r>
              <a:rPr sz="2200" u="sng" spc="-25" dirty="0" smtClean="0">
                <a:latin typeface="Calibri"/>
                <a:cs typeface="Calibri"/>
              </a:rPr>
              <a:t>r</a:t>
            </a:r>
            <a:r>
              <a:rPr sz="2200" u="sng" spc="0" dirty="0" smtClean="0">
                <a:latin typeface="Calibri"/>
                <a:cs typeface="Calibri"/>
              </a:rPr>
              <a:t>siniz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0"/>
              </a:spcBef>
              <a:buFont typeface="Arial"/>
              <a:buChar char="•"/>
            </a:pPr>
            <a:endParaRPr sz="22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0" dirty="0" smtClean="0">
                <a:latin typeface="Calibri"/>
                <a:cs typeface="Calibri"/>
              </a:rPr>
              <a:t>Hib</a:t>
            </a:r>
            <a:r>
              <a:rPr sz="2200" spc="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ler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b="1" spc="0" dirty="0" smtClean="0">
                <a:latin typeface="Calibri"/>
                <a:cs typeface="Calibri"/>
              </a:rPr>
              <a:t>Eu</a:t>
            </a:r>
            <a:r>
              <a:rPr sz="2200" b="1" spc="-30" dirty="0" smtClean="0">
                <a:latin typeface="Calibri"/>
                <a:cs typeface="Calibri"/>
              </a:rPr>
              <a:t>r</a:t>
            </a:r>
            <a:r>
              <a:rPr sz="2200" b="1" spc="0" dirty="0" smtClean="0">
                <a:latin typeface="Calibri"/>
                <a:cs typeface="Calibri"/>
              </a:rPr>
              <a:t>o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ola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ak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ödeni</a:t>
            </a:r>
            <a:r>
              <a:rPr sz="2200" spc="-24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9"/>
              </a:spcBef>
              <a:buFont typeface="Arial"/>
              <a:buChar char="•"/>
            </a:pPr>
            <a:endParaRPr sz="2200" dirty="0"/>
          </a:p>
          <a:p>
            <a:pPr marL="241300" marR="38735" indent="-229235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0" dirty="0" smtClean="0">
                <a:latin typeface="Calibri"/>
                <a:cs typeface="Calibri"/>
              </a:rPr>
              <a:t>Ö</a:t>
            </a:r>
            <a:r>
              <a:rPr sz="2200" spc="-10" dirty="0" smtClean="0">
                <a:latin typeface="Calibri"/>
                <a:cs typeface="Calibri"/>
              </a:rPr>
              <a:t>ğ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encil</a:t>
            </a:r>
            <a:r>
              <a:rPr sz="2200" spc="5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rin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aali</a:t>
            </a:r>
            <a:r>
              <a:rPr sz="2200" spc="-20" dirty="0" smtClean="0">
                <a:latin typeface="Calibri"/>
                <a:cs typeface="Calibri"/>
              </a:rPr>
              <a:t>y</a:t>
            </a:r>
            <a:r>
              <a:rPr sz="2200" spc="-1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tlerinin</a:t>
            </a:r>
            <a:r>
              <a:rPr sz="2200" spc="-30" dirty="0" smtClean="0">
                <a:latin typeface="Calibri"/>
                <a:cs typeface="Calibri"/>
              </a:rPr>
              <a:t> g</a:t>
            </a:r>
            <a:r>
              <a:rPr sz="2200" spc="0" dirty="0" smtClean="0">
                <a:latin typeface="Calibri"/>
                <a:cs typeface="Calibri"/>
              </a:rPr>
              <a:t>eçerli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55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yılması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için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5" dirty="0" smtClean="0">
                <a:latin typeface="Calibri"/>
                <a:cs typeface="Calibri"/>
              </a:rPr>
              <a:t>-</a:t>
            </a:r>
            <a:r>
              <a:rPr sz="2200" spc="0" dirty="0" smtClean="0">
                <a:latin typeface="Calibri"/>
                <a:cs typeface="Calibri"/>
              </a:rPr>
              <a:t>mücbir sebeple er</a:t>
            </a:r>
            <a:r>
              <a:rPr sz="2200" spc="-75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en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0" dirty="0" smtClean="0">
                <a:latin typeface="Calibri"/>
                <a:cs typeface="Calibri"/>
              </a:rPr>
              <a:t>ö</a:t>
            </a:r>
            <a:r>
              <a:rPr sz="2200" spc="0" dirty="0" smtClean="0">
                <a:latin typeface="Calibri"/>
                <a:cs typeface="Calibri"/>
              </a:rPr>
              <a:t>nüşler hari</a:t>
            </a:r>
            <a:r>
              <a:rPr sz="2200" spc="5" dirty="0" smtClean="0">
                <a:latin typeface="Calibri"/>
                <a:cs typeface="Calibri"/>
              </a:rPr>
              <a:t>ç</a:t>
            </a:r>
            <a:r>
              <a:rPr sz="2200" spc="0" dirty="0" smtClean="0">
                <a:latin typeface="Calibri"/>
                <a:cs typeface="Calibri"/>
              </a:rPr>
              <a:t>-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3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t</a:t>
            </a:r>
            <a:r>
              <a:rPr sz="2200" spc="-20" dirty="0" smtClean="0">
                <a:latin typeface="Calibri"/>
                <a:cs typeface="Calibri"/>
              </a:rPr>
              <a:t>am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a</a:t>
            </a:r>
            <a:r>
              <a:rPr sz="2200" spc="70" dirty="0" smtClean="0">
                <a:latin typeface="Calibri"/>
                <a:cs typeface="Calibri"/>
              </a:rPr>
              <a:t>y</a:t>
            </a:r>
            <a:r>
              <a:rPr sz="2200" spc="-50" dirty="0" smtClean="0">
                <a:latin typeface="Calibri"/>
                <a:cs typeface="Calibri"/>
              </a:rPr>
              <a:t>’</a:t>
            </a:r>
            <a:r>
              <a:rPr sz="2200" spc="0" dirty="0" smtClean="0">
                <a:latin typeface="Calibri"/>
                <a:cs typeface="Calibri"/>
              </a:rPr>
              <a:t>ı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doldurmala</a:t>
            </a:r>
            <a:r>
              <a:rPr sz="2200" spc="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ı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z</a:t>
            </a:r>
            <a:r>
              <a:rPr sz="2200" spc="0" dirty="0" smtClean="0">
                <a:latin typeface="Calibri"/>
                <a:cs typeface="Calibri"/>
              </a:rPr>
              <a:t>orunludu</a:t>
            </a:r>
            <a:r>
              <a:rPr sz="2200" spc="-24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 3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3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am</a:t>
            </a:r>
            <a:r>
              <a:rPr sz="2200" spc="-20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yın altındaki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f</a:t>
            </a:r>
            <a:r>
              <a:rPr sz="2200" spc="0" dirty="0" smtClean="0">
                <a:latin typeface="Calibri"/>
                <a:cs typeface="Calibri"/>
              </a:rPr>
              <a:t>aali</a:t>
            </a:r>
            <a:r>
              <a:rPr sz="2200" spc="-15" dirty="0" smtClean="0">
                <a:latin typeface="Calibri"/>
                <a:cs typeface="Calibri"/>
              </a:rPr>
              <a:t>y</a:t>
            </a:r>
            <a:r>
              <a:rPr sz="2200" spc="0" dirty="0" smtClean="0">
                <a:latin typeface="Calibri"/>
                <a:cs typeface="Calibri"/>
              </a:rPr>
              <a:t>etler</a:t>
            </a:r>
            <a:r>
              <a:rPr sz="2200" spc="-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asmus Ha</a:t>
            </a:r>
            <a:r>
              <a:rPr sz="2200" spc="-3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7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etlili</a:t>
            </a:r>
            <a:r>
              <a:rPr sz="2200" spc="-10" dirty="0" smtClean="0">
                <a:latin typeface="Calibri"/>
                <a:cs typeface="Calibri"/>
              </a:rPr>
              <a:t>ğ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40" dirty="0" smtClean="0">
                <a:latin typeface="Calibri"/>
                <a:cs typeface="Calibri"/>
              </a:rPr>
              <a:t> k</a:t>
            </a:r>
            <a:r>
              <a:rPr sz="2200" spc="0" dirty="0" smtClean="0">
                <a:latin typeface="Calibri"/>
                <a:cs typeface="Calibri"/>
              </a:rPr>
              <a:t>a</a:t>
            </a:r>
            <a:r>
              <a:rPr sz="2200" spc="-10" dirty="0" smtClean="0">
                <a:latin typeface="Calibri"/>
                <a:cs typeface="Calibri"/>
              </a:rPr>
              <a:t>p</a:t>
            </a:r>
            <a:r>
              <a:rPr sz="2200" spc="0" dirty="0" smtClean="0">
                <a:latin typeface="Calibri"/>
                <a:cs typeface="Calibri"/>
              </a:rPr>
              <a:t>samında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0" dirty="0" err="1" smtClean="0">
                <a:latin typeface="Calibri"/>
                <a:cs typeface="Calibri"/>
              </a:rPr>
              <a:t>de</a:t>
            </a:r>
            <a:r>
              <a:rPr sz="2200" spc="-25" dirty="0" err="1" smtClean="0">
                <a:latin typeface="Calibri"/>
                <a:cs typeface="Calibri"/>
              </a:rPr>
              <a:t>ğ</a:t>
            </a:r>
            <a:r>
              <a:rPr sz="2200" spc="0" dirty="0" err="1" smtClean="0">
                <a:latin typeface="Calibri"/>
                <a:cs typeface="Calibri"/>
              </a:rPr>
              <a:t>erlendirilm</a:t>
            </a:r>
            <a:r>
              <a:rPr sz="2200" spc="-15" dirty="0" err="1" smtClean="0">
                <a:latin typeface="Calibri"/>
                <a:cs typeface="Calibri"/>
              </a:rPr>
              <a:t>e</a:t>
            </a:r>
            <a:r>
              <a:rPr sz="2200" spc="0" dirty="0" err="1" smtClean="0">
                <a:latin typeface="Calibri"/>
                <a:cs typeface="Calibri"/>
              </a:rPr>
              <a:t>z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lang="tr-TR" sz="2200" spc="0" dirty="0" smtClean="0">
              <a:latin typeface="Calibri"/>
              <a:cs typeface="Calibri"/>
            </a:endParaRPr>
          </a:p>
          <a:p>
            <a:pPr marL="241300" marR="38735" indent="-229235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457201"/>
            <a:ext cx="5031232" cy="8651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Ş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N </a:t>
            </a:r>
            <a:r>
              <a:rPr sz="4400" u="heavy" spc="-114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676400"/>
            <a:ext cx="12039600" cy="55289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271780" indent="-228600">
              <a:lnSpc>
                <a:spcPts val="3020"/>
              </a:lnSpc>
            </a:pPr>
            <a:r>
              <a:rPr sz="2000" spc="-25" dirty="0" smtClean="0">
                <a:latin typeface="Wingdings"/>
                <a:cs typeface="Wingdings"/>
              </a:rPr>
              <a:t></a:t>
            </a:r>
            <a:r>
              <a:rPr sz="2000" spc="-15" dirty="0" smtClean="0">
                <a:latin typeface="Calibri"/>
                <a:cs typeface="Calibri"/>
              </a:rPr>
              <a:t>E-po</a:t>
            </a:r>
            <a:r>
              <a:rPr sz="2000" spc="-60" dirty="0" smtClean="0">
                <a:latin typeface="Calibri"/>
                <a:cs typeface="Calibri"/>
              </a:rPr>
              <a:t>s</a:t>
            </a:r>
            <a:r>
              <a:rPr sz="2000" spc="-50" dirty="0" smtClean="0">
                <a:latin typeface="Calibri"/>
                <a:cs typeface="Calibri"/>
              </a:rPr>
              <a:t>t</a:t>
            </a:r>
            <a:r>
              <a:rPr sz="2000" spc="-15" dirty="0" smtClean="0">
                <a:latin typeface="Calibri"/>
                <a:cs typeface="Calibri"/>
              </a:rPr>
              <a:t>a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ad</a:t>
            </a:r>
            <a:r>
              <a:rPr sz="2000" spc="-5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es</a:t>
            </a:r>
            <a:r>
              <a:rPr sz="2000" spc="-20" dirty="0" smtClean="0">
                <a:latin typeface="Calibri"/>
                <a:cs typeface="Calibri"/>
              </a:rPr>
              <a:t>i</a:t>
            </a:r>
            <a:r>
              <a:rPr sz="2000" spc="-15" dirty="0" smtClean="0">
                <a:latin typeface="Calibri"/>
                <a:cs typeface="Calibri"/>
              </a:rPr>
              <a:t>n</a:t>
            </a:r>
            <a:r>
              <a:rPr sz="2000" spc="-25" dirty="0" smtClean="0">
                <a:latin typeface="Calibri"/>
                <a:cs typeface="Calibri"/>
              </a:rPr>
              <a:t>i</a:t>
            </a:r>
            <a:r>
              <a:rPr sz="2000" spc="-80" dirty="0" smtClean="0">
                <a:latin typeface="Calibri"/>
                <a:cs typeface="Calibri"/>
              </a:rPr>
              <a:t>z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g</a:t>
            </a:r>
            <a:r>
              <a:rPr sz="2000" spc="-15" dirty="0" smtClean="0">
                <a:latin typeface="Calibri"/>
                <a:cs typeface="Calibri"/>
              </a:rPr>
              <a:t>önde</a:t>
            </a:r>
            <a:r>
              <a:rPr sz="2000" spc="-2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5" dirty="0" smtClean="0">
                <a:latin typeface="Calibri"/>
                <a:cs typeface="Calibri"/>
              </a:rPr>
              <a:t>lecek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olan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çe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25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çi</a:t>
            </a:r>
            <a:r>
              <a:rPr sz="2000" spc="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20" dirty="0" smtClean="0">
                <a:solidFill>
                  <a:srgbClr val="FF0000"/>
                </a:solidFill>
                <a:latin typeface="Calibri"/>
                <a:cs typeface="Calibri"/>
              </a:rPr>
              <a:t>AB</a:t>
            </a:r>
            <a:r>
              <a:rPr sz="2000" spc="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000" spc="-10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2000" spc="-3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000" spc="1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75" dirty="0" smtClean="0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-2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000" spc="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7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and</a:t>
            </a:r>
            <a:r>
              <a:rPr sz="2000" spc="-35" dirty="0" smtClean="0">
                <a:latin typeface="Calibri"/>
                <a:cs typeface="Calibri"/>
              </a:rPr>
              <a:t>e</a:t>
            </a:r>
            <a:r>
              <a:rPr sz="2000" spc="-15" dirty="0" smtClean="0">
                <a:latin typeface="Calibri"/>
                <a:cs typeface="Calibri"/>
              </a:rPr>
              <a:t>vu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almadan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önce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do</a:t>
            </a:r>
            <a:r>
              <a:rPr sz="2000" spc="-20" dirty="0" smtClean="0">
                <a:latin typeface="Calibri"/>
                <a:cs typeface="Calibri"/>
              </a:rPr>
              <a:t>l</a:t>
            </a:r>
            <a:r>
              <a:rPr sz="2000" spc="-15" dirty="0" smtClean="0">
                <a:latin typeface="Calibri"/>
                <a:cs typeface="Calibri"/>
              </a:rPr>
              <a:t>du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u</a:t>
            </a:r>
            <a:r>
              <a:rPr sz="2000" spc="-25" dirty="0" smtClean="0">
                <a:latin typeface="Calibri"/>
                <a:cs typeface="Calibri"/>
              </a:rPr>
              <a:t>l</a:t>
            </a:r>
            <a:r>
              <a:rPr sz="2000" spc="-15" dirty="0" smtClean="0">
                <a:latin typeface="Calibri"/>
                <a:cs typeface="Calibri"/>
              </a:rPr>
              <a:t>ması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g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-50" dirty="0" smtClean="0">
                <a:latin typeface="Calibri"/>
                <a:cs typeface="Calibri"/>
              </a:rPr>
              <a:t>r</a:t>
            </a:r>
            <a:r>
              <a:rPr sz="2000" spc="-20" dirty="0" smtClean="0">
                <a:latin typeface="Calibri"/>
                <a:cs typeface="Calibri"/>
              </a:rPr>
              <a:t>ekme</a:t>
            </a:r>
            <a:r>
              <a:rPr sz="2000" spc="-30" dirty="0" smtClean="0">
                <a:latin typeface="Calibri"/>
                <a:cs typeface="Calibri"/>
              </a:rPr>
              <a:t>k</a:t>
            </a:r>
            <a:r>
              <a:rPr sz="2000" spc="-40" dirty="0" smtClean="0">
                <a:latin typeface="Calibri"/>
                <a:cs typeface="Calibri"/>
              </a:rPr>
              <a:t>t</a:t>
            </a:r>
            <a:r>
              <a:rPr sz="2000" spc="-15" dirty="0" smtClean="0">
                <a:latin typeface="Calibri"/>
                <a:cs typeface="Calibri"/>
              </a:rPr>
              <a:t>ed</a:t>
            </a:r>
            <a:r>
              <a:rPr sz="2000" spc="-25" dirty="0" smtClean="0">
                <a:latin typeface="Calibri"/>
                <a:cs typeface="Calibri"/>
              </a:rPr>
              <a:t>i</a:t>
            </a:r>
            <a:r>
              <a:rPr sz="2000" spc="-28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3"/>
              </a:spcBef>
            </a:pPr>
            <a:endParaRPr sz="2000" dirty="0"/>
          </a:p>
          <a:p>
            <a:pPr marL="241300" marR="12700" indent="-228600">
              <a:lnSpc>
                <a:spcPct val="90000"/>
              </a:lnSpc>
            </a:pPr>
            <a:r>
              <a:rPr sz="2000" spc="-25" dirty="0" smtClean="0">
                <a:latin typeface="Wingdings"/>
                <a:cs typeface="Wingdings"/>
              </a:rPr>
              <a:t></a:t>
            </a:r>
            <a:r>
              <a:rPr sz="2000" spc="-20" dirty="0" smtClean="0">
                <a:latin typeface="Calibri"/>
                <a:cs typeface="Calibri"/>
              </a:rPr>
              <a:t>Dön</a:t>
            </a:r>
            <a:r>
              <a:rPr sz="2000" spc="-25" dirty="0" smtClean="0">
                <a:latin typeface="Calibri"/>
                <a:cs typeface="Calibri"/>
              </a:rPr>
              <a:t>ü</a:t>
            </a:r>
            <a:r>
              <a:rPr sz="2000" spc="-15" dirty="0" smtClean="0">
                <a:latin typeface="Calibri"/>
                <a:cs typeface="Calibri"/>
              </a:rPr>
              <a:t>ş</a:t>
            </a:r>
            <a:r>
              <a:rPr sz="2000" spc="35" dirty="0" smtClean="0">
                <a:latin typeface="Calibri"/>
                <a:cs typeface="Calibri"/>
              </a:rPr>
              <a:t> </a:t>
            </a:r>
            <a:r>
              <a:rPr sz="2000" spc="-50" dirty="0" smtClean="0">
                <a:latin typeface="Calibri"/>
                <a:cs typeface="Calibri"/>
              </a:rPr>
              <a:t>t</a:t>
            </a:r>
            <a:r>
              <a:rPr sz="2000" spc="-10" dirty="0" smtClean="0">
                <a:latin typeface="Calibri"/>
                <a:cs typeface="Calibri"/>
              </a:rPr>
              <a:t>ari</a:t>
            </a:r>
            <a:r>
              <a:rPr sz="2000" spc="-30" dirty="0" smtClean="0">
                <a:latin typeface="Calibri"/>
                <a:cs typeface="Calibri"/>
              </a:rPr>
              <a:t>h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30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70" dirty="0" smtClean="0">
                <a:latin typeface="Calibri"/>
                <a:cs typeface="Calibri"/>
              </a:rPr>
              <a:t>z</a:t>
            </a:r>
            <a:r>
              <a:rPr sz="2000" spc="-15" dirty="0" smtClean="0">
                <a:latin typeface="Calibri"/>
                <a:cs typeface="Calibri"/>
              </a:rPr>
              <a:t>den</a:t>
            </a:r>
            <a:r>
              <a:rPr sz="2000" spc="4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son</a:t>
            </a:r>
            <a:r>
              <a:rPr sz="2000" spc="-8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a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000" spc="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5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eç</a:t>
            </a:r>
            <a:r>
              <a:rPr sz="2000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r>
              <a:rPr sz="2000" spc="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solidFill>
                  <a:srgbClr val="FF0000"/>
                </a:solidFill>
                <a:latin typeface="Calibri"/>
                <a:cs typeface="Calibri"/>
              </a:rPr>
              <a:t>gün</a:t>
            </a:r>
            <a:r>
              <a:rPr sz="2000" spc="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içer</a:t>
            </a:r>
            <a:r>
              <a:rPr sz="2000" spc="-25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si</a:t>
            </a:r>
            <a:r>
              <a:rPr sz="2000" spc="-30" dirty="0" smtClean="0">
                <a:latin typeface="Calibri"/>
                <a:cs typeface="Calibri"/>
              </a:rPr>
              <a:t>n</a:t>
            </a:r>
            <a:r>
              <a:rPr sz="2000" spc="-15" dirty="0" smtClean="0">
                <a:latin typeface="Calibri"/>
                <a:cs typeface="Calibri"/>
              </a:rPr>
              <a:t>de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20" dirty="0" smtClean="0">
                <a:latin typeface="Calibri"/>
                <a:cs typeface="Calibri"/>
              </a:rPr>
              <a:t>D</a:t>
            </a:r>
            <a:r>
              <a:rPr sz="2000" spc="-25" dirty="0" smtClean="0">
                <a:latin typeface="Calibri"/>
                <a:cs typeface="Calibri"/>
              </a:rPr>
              <a:t>ı</a:t>
            </a:r>
            <a:r>
              <a:rPr sz="2000" spc="-15" dirty="0" smtClean="0">
                <a:latin typeface="Calibri"/>
                <a:cs typeface="Calibri"/>
              </a:rPr>
              <a:t>ş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İl</a:t>
            </a:r>
            <a:r>
              <a:rPr sz="2000" spc="-15" dirty="0" smtClean="0">
                <a:latin typeface="Calibri"/>
                <a:cs typeface="Calibri"/>
              </a:rPr>
              <a:t>işk</a:t>
            </a:r>
            <a:r>
              <a:rPr sz="2000" spc="-2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ler </a:t>
            </a:r>
            <a:r>
              <a:rPr sz="2000" spc="-70" dirty="0" smtClean="0">
                <a:latin typeface="Calibri"/>
                <a:cs typeface="Calibri"/>
              </a:rPr>
              <a:t>K</a:t>
            </a:r>
            <a:r>
              <a:rPr sz="2000" spc="-15" dirty="0" smtClean="0">
                <a:latin typeface="Calibri"/>
                <a:cs typeface="Calibri"/>
              </a:rPr>
              <a:t>oo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d</a:t>
            </a:r>
            <a:r>
              <a:rPr sz="2000" spc="-25" dirty="0" smtClean="0">
                <a:latin typeface="Calibri"/>
                <a:cs typeface="Calibri"/>
              </a:rPr>
              <a:t>i</a:t>
            </a:r>
            <a:r>
              <a:rPr sz="2000" spc="-15" dirty="0" smtClean="0">
                <a:latin typeface="Calibri"/>
                <a:cs typeface="Calibri"/>
              </a:rPr>
              <a:t>n</a:t>
            </a:r>
            <a:r>
              <a:rPr sz="2000" spc="-40" dirty="0" smtClean="0">
                <a:latin typeface="Calibri"/>
                <a:cs typeface="Calibri"/>
              </a:rPr>
              <a:t>at</a:t>
            </a:r>
            <a:r>
              <a:rPr sz="2000" spc="-15" dirty="0" smtClean="0">
                <a:latin typeface="Calibri"/>
                <a:cs typeface="Calibri"/>
              </a:rPr>
              <a:t>örl</a:t>
            </a:r>
            <a:r>
              <a:rPr sz="2000" spc="-30" dirty="0" smtClean="0">
                <a:latin typeface="Calibri"/>
                <a:cs typeface="Calibri"/>
              </a:rPr>
              <a:t>ü</a:t>
            </a:r>
            <a:r>
              <a:rPr sz="2000" spc="-15" dirty="0" smtClean="0">
                <a:latin typeface="Calibri"/>
                <a:cs typeface="Calibri"/>
              </a:rPr>
              <a:t>ğün</a:t>
            </a:r>
            <a:r>
              <a:rPr sz="2000" spc="-25" dirty="0" smtClean="0">
                <a:latin typeface="Calibri"/>
                <a:cs typeface="Calibri"/>
              </a:rPr>
              <a:t>d</a:t>
            </a:r>
            <a:r>
              <a:rPr sz="2000" spc="-15" dirty="0" smtClean="0">
                <a:latin typeface="Calibri"/>
                <a:cs typeface="Calibri"/>
              </a:rPr>
              <a:t>en</a:t>
            </a:r>
            <a:r>
              <a:rPr sz="2000" spc="60" dirty="0" smtClean="0">
                <a:latin typeface="Calibri"/>
                <a:cs typeface="Calibri"/>
              </a:rPr>
              <a:t> </a:t>
            </a:r>
            <a:r>
              <a:rPr sz="2000" u="heavy" spc="-1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2000" u="heavy" spc="-7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2000" u="heavy" spc="-2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asmus@</a:t>
            </a:r>
            <a:r>
              <a:rPr sz="2000" u="heavy" spc="-3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2000" u="heavy" spc="-1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eu.edu</a:t>
            </a:r>
            <a:r>
              <a:rPr sz="2000" u="heavy" spc="-7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000" u="heavy" spc="-1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tr</a:t>
            </a:r>
            <a:r>
              <a:rPr sz="2000" spc="6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endParaRPr lang="tr-TR" sz="2000" spc="60" dirty="0" smtClean="0">
              <a:solidFill>
                <a:srgbClr val="0462C1"/>
              </a:solidFill>
              <a:latin typeface="Calibri"/>
              <a:cs typeface="Calibri"/>
            </a:endParaRPr>
          </a:p>
          <a:p>
            <a:pPr marL="241300" marR="12700" indent="-228600">
              <a:lnSpc>
                <a:spcPct val="90000"/>
              </a:lnSpc>
            </a:pPr>
            <a:r>
              <a:rPr lang="tr-TR" sz="2000" spc="6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tr-TR" sz="2000" spc="60" dirty="0" smtClean="0">
                <a:solidFill>
                  <a:srgbClr val="0462C1"/>
                </a:solidFill>
                <a:latin typeface="Calibri"/>
                <a:cs typeface="Calibri"/>
              </a:rPr>
              <a:t>  </a:t>
            </a:r>
            <a:r>
              <a:rPr sz="2000" spc="-15" dirty="0" err="1" smtClean="0">
                <a:latin typeface="Calibri"/>
                <a:cs typeface="Calibri"/>
              </a:rPr>
              <a:t>ad</a:t>
            </a:r>
            <a:r>
              <a:rPr sz="2000" spc="-50" dirty="0" err="1" smtClean="0">
                <a:latin typeface="Calibri"/>
                <a:cs typeface="Calibri"/>
              </a:rPr>
              <a:t>r</a:t>
            </a:r>
            <a:r>
              <a:rPr sz="2000" spc="-15" dirty="0" err="1" smtClean="0">
                <a:latin typeface="Calibri"/>
                <a:cs typeface="Calibri"/>
              </a:rPr>
              <a:t>es</a:t>
            </a:r>
            <a:r>
              <a:rPr sz="2000" spc="-20" dirty="0" err="1" smtClean="0">
                <a:latin typeface="Calibri"/>
                <a:cs typeface="Calibri"/>
              </a:rPr>
              <a:t>i</a:t>
            </a:r>
            <a:r>
              <a:rPr sz="2000" spc="-15" dirty="0" err="1" smtClean="0">
                <a:latin typeface="Calibri"/>
                <a:cs typeface="Calibri"/>
              </a:rPr>
              <a:t>ne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e-mail </a:t>
            </a:r>
            <a:r>
              <a:rPr sz="2000" spc="-35" dirty="0" smtClean="0">
                <a:latin typeface="Calibri"/>
                <a:cs typeface="Calibri"/>
              </a:rPr>
              <a:t>g</a:t>
            </a:r>
            <a:r>
              <a:rPr sz="2000" spc="-15" dirty="0" smtClean="0">
                <a:latin typeface="Calibri"/>
                <a:cs typeface="Calibri"/>
              </a:rPr>
              <a:t>önde</a:t>
            </a:r>
            <a:r>
              <a:rPr sz="2000" spc="-5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-50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ek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-75" dirty="0" smtClean="0">
                <a:latin typeface="Calibri"/>
                <a:cs typeface="Calibri"/>
              </a:rPr>
              <a:t>r</a:t>
            </a:r>
            <a:r>
              <a:rPr sz="2000" spc="-15" dirty="0" smtClean="0">
                <a:latin typeface="Calibri"/>
                <a:cs typeface="Calibri"/>
              </a:rPr>
              <a:t>and</a:t>
            </a:r>
            <a:r>
              <a:rPr sz="2000" spc="-35" dirty="0" smtClean="0">
                <a:latin typeface="Calibri"/>
                <a:cs typeface="Calibri"/>
              </a:rPr>
              <a:t>e</a:t>
            </a:r>
            <a:r>
              <a:rPr sz="2000" spc="-15" dirty="0" smtClean="0">
                <a:latin typeface="Calibri"/>
                <a:cs typeface="Calibri"/>
              </a:rPr>
              <a:t>vu almal</a:t>
            </a:r>
            <a:r>
              <a:rPr sz="2000" spc="-25" dirty="0" smtClean="0">
                <a:latin typeface="Calibri"/>
                <a:cs typeface="Calibri"/>
              </a:rPr>
              <a:t>ı</a:t>
            </a:r>
            <a:r>
              <a:rPr sz="2000" spc="-10" dirty="0" smtClean="0">
                <a:latin typeface="Calibri"/>
                <a:cs typeface="Calibri"/>
              </a:rPr>
              <a:t>sı</a:t>
            </a:r>
            <a:r>
              <a:rPr sz="2000" spc="-30" dirty="0" smtClean="0">
                <a:latin typeface="Calibri"/>
                <a:cs typeface="Calibri"/>
              </a:rPr>
              <a:t>n</a:t>
            </a:r>
            <a:r>
              <a:rPr sz="2000" spc="-10" dirty="0" smtClean="0">
                <a:latin typeface="Calibri"/>
                <a:cs typeface="Calibri"/>
              </a:rPr>
              <a:t>ız.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2000" dirty="0"/>
          </a:p>
          <a:p>
            <a:pPr marL="12700">
              <a:lnSpc>
                <a:spcPct val="100000"/>
              </a:lnSpc>
            </a:pPr>
            <a:r>
              <a:rPr sz="2000" dirty="0" smtClean="0">
                <a:latin typeface="Wingdings"/>
                <a:cs typeface="Wingdings"/>
              </a:rPr>
              <a:t></a:t>
            </a:r>
            <a:r>
              <a:rPr sz="2000" dirty="0" smtClean="0">
                <a:latin typeface="Calibri"/>
                <a:cs typeface="Calibri"/>
              </a:rPr>
              <a:t>Rand</a:t>
            </a:r>
            <a:r>
              <a:rPr sz="2000" spc="-10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vu</a:t>
            </a:r>
            <a:r>
              <a:rPr sz="2000" spc="-40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a </a:t>
            </a:r>
            <a:r>
              <a:rPr sz="2000" spc="-3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eldiğini</a:t>
            </a:r>
            <a:r>
              <a:rPr sz="2000" spc="-50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Dış </a:t>
            </a:r>
            <a:r>
              <a:rPr sz="2000" spc="-10" dirty="0" smtClean="0">
                <a:latin typeface="Calibri"/>
                <a:cs typeface="Calibri"/>
              </a:rPr>
              <a:t>İ</a:t>
            </a:r>
            <a:r>
              <a:rPr sz="2000" spc="0" dirty="0" smtClean="0">
                <a:latin typeface="Calibri"/>
                <a:cs typeface="Calibri"/>
              </a:rPr>
              <a:t>lişkiler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-5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10" dirty="0" smtClean="0">
                <a:latin typeface="Calibri"/>
                <a:cs typeface="Calibri"/>
              </a:rPr>
              <a:t>o</a:t>
            </a:r>
            <a:r>
              <a:rPr sz="2000" spc="-3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din</a:t>
            </a:r>
            <a:r>
              <a:rPr sz="2000" spc="-25" dirty="0" smtClean="0">
                <a:latin typeface="Calibri"/>
                <a:cs typeface="Calibri"/>
              </a:rPr>
              <a:t>at</a:t>
            </a:r>
            <a:r>
              <a:rPr sz="2000" spc="0" dirty="0" smtClean="0">
                <a:latin typeface="Calibri"/>
                <a:cs typeface="Calibri"/>
              </a:rPr>
              <a:t>örlüğüne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sunmanız </a:t>
            </a:r>
            <a:r>
              <a:rPr sz="2000" spc="-3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7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en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err="1" smtClean="0">
                <a:latin typeface="Calibri"/>
                <a:cs typeface="Calibri"/>
              </a:rPr>
              <a:t>bel</a:t>
            </a:r>
            <a:r>
              <a:rPr sz="2000" spc="-25" dirty="0" err="1" smtClean="0">
                <a:latin typeface="Calibri"/>
                <a:cs typeface="Calibri"/>
              </a:rPr>
              <a:t>g</a:t>
            </a:r>
            <a:r>
              <a:rPr sz="2000" spc="0" dirty="0" err="1" smtClean="0">
                <a:latin typeface="Calibri"/>
                <a:cs typeface="Calibri"/>
              </a:rPr>
              <a:t>el</a:t>
            </a:r>
            <a:r>
              <a:rPr sz="2000" spc="5" dirty="0" err="1" smtClean="0">
                <a:latin typeface="Calibri"/>
                <a:cs typeface="Calibri"/>
              </a:rPr>
              <a:t>e</a:t>
            </a:r>
            <a:r>
              <a:rPr sz="2000" spc="0" dirty="0" err="1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;</a:t>
            </a:r>
            <a:endParaRPr lang="tr-TR" sz="2000" spc="0" dirty="0" smtClean="0">
              <a:latin typeface="Calibri"/>
              <a:cs typeface="Calibri"/>
            </a:endParaRPr>
          </a:p>
          <a:p>
            <a:pPr marL="12700" lvl="0"/>
            <a:r>
              <a:rPr lang="tr-TR" sz="2400" dirty="0" smtClean="0">
                <a:latin typeface="Calibri"/>
                <a:cs typeface="Calibri"/>
              </a:rPr>
              <a:t>                                                   </a:t>
            </a:r>
          </a:p>
          <a:p>
            <a:pPr marL="12700" lvl="0"/>
            <a:endParaRPr lang="tr-TR" dirty="0">
              <a:solidFill>
                <a:prstClr val="black"/>
              </a:solidFill>
              <a:cs typeface="Calibri"/>
            </a:endParaRPr>
          </a:p>
          <a:p>
            <a:pPr>
              <a:lnSpc>
                <a:spcPts val="700"/>
              </a:lnSpc>
              <a:spcBef>
                <a:spcPts val="10"/>
              </a:spcBef>
            </a:pPr>
            <a:endParaRPr sz="700" dirty="0"/>
          </a:p>
          <a:p>
            <a:pPr marL="309880" indent="-297180">
              <a:lnSpc>
                <a:spcPct val="100000"/>
              </a:lnSpc>
              <a:buSzPct val="120000"/>
              <a:buFont typeface="Arial"/>
              <a:buChar char="•"/>
              <a:tabLst>
                <a:tab pos="309245" algn="l"/>
              </a:tabLst>
            </a:pPr>
            <a:r>
              <a:rPr sz="2000" dirty="0" smtClean="0">
                <a:latin typeface="Calibri"/>
                <a:cs typeface="Calibri"/>
              </a:rPr>
              <a:t>E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us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eğit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m sü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es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ni</a:t>
            </a:r>
            <a:r>
              <a:rPr sz="2000" spc="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bel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30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en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u="heavy" spc="0" dirty="0" smtClean="0">
                <a:latin typeface="Calibri"/>
                <a:cs typeface="Calibri"/>
              </a:rPr>
              <a:t>Co</a:t>
            </a:r>
            <a:r>
              <a:rPr sz="2000" u="heavy" spc="-10" dirty="0" smtClean="0">
                <a:latin typeface="Calibri"/>
                <a:cs typeface="Calibri"/>
              </a:rPr>
              <a:t>n</a:t>
            </a:r>
            <a:r>
              <a:rPr sz="2000" u="heavy" spc="0" dirty="0" smtClean="0">
                <a:latin typeface="Calibri"/>
                <a:cs typeface="Calibri"/>
              </a:rPr>
              <a:t>fi</a:t>
            </a:r>
            <a:r>
              <a:rPr sz="2000" u="heavy" spc="-10" dirty="0" smtClean="0">
                <a:latin typeface="Calibri"/>
                <a:cs typeface="Calibri"/>
              </a:rPr>
              <a:t>r</a:t>
            </a:r>
            <a:r>
              <a:rPr sz="2000" u="heavy" spc="0" dirty="0" smtClean="0">
                <a:latin typeface="Calibri"/>
                <a:cs typeface="Calibri"/>
              </a:rPr>
              <a:t>m</a:t>
            </a:r>
            <a:r>
              <a:rPr sz="2000" u="heavy" spc="-30" dirty="0" smtClean="0">
                <a:latin typeface="Calibri"/>
                <a:cs typeface="Calibri"/>
              </a:rPr>
              <a:t>a</a:t>
            </a:r>
            <a:r>
              <a:rPr sz="2000" u="heavy" spc="0" dirty="0" smtClean="0">
                <a:latin typeface="Calibri"/>
                <a:cs typeface="Calibri"/>
              </a:rPr>
              <a:t>tion </a:t>
            </a:r>
            <a:r>
              <a:rPr lang="tr-TR" sz="2000" u="heavy" spc="0" dirty="0" smtClean="0">
                <a:latin typeface="Calibri"/>
                <a:cs typeface="Calibri"/>
              </a:rPr>
              <a:t>o</a:t>
            </a:r>
            <a:r>
              <a:rPr sz="2000" u="heavy" spc="0" dirty="0" smtClean="0">
                <a:latin typeface="Calibri"/>
                <a:cs typeface="Calibri"/>
              </a:rPr>
              <a:t>f</a:t>
            </a:r>
            <a:r>
              <a:rPr sz="2000" u="heavy" spc="-20" dirty="0" smtClean="0">
                <a:latin typeface="Calibri"/>
                <a:cs typeface="Calibri"/>
              </a:rPr>
              <a:t> </a:t>
            </a:r>
            <a:r>
              <a:rPr sz="2000" u="heavy" spc="0" dirty="0" smtClean="0">
                <a:latin typeface="Calibri"/>
                <a:cs typeface="Calibri"/>
              </a:rPr>
              <a:t>S</a:t>
            </a:r>
            <a:r>
              <a:rPr sz="2000" u="heavy" spc="-25" dirty="0" smtClean="0">
                <a:latin typeface="Calibri"/>
                <a:cs typeface="Calibri"/>
              </a:rPr>
              <a:t>t</a:t>
            </a:r>
            <a:r>
              <a:rPr sz="2000" u="heavy" spc="-40" dirty="0" smtClean="0">
                <a:latin typeface="Calibri"/>
                <a:cs typeface="Calibri"/>
              </a:rPr>
              <a:t>a</a:t>
            </a:r>
            <a:r>
              <a:rPr sz="2000" u="heavy" spc="0" dirty="0" smtClean="0">
                <a:latin typeface="Calibri"/>
                <a:cs typeface="Calibri"/>
              </a:rPr>
              <a:t>y</a:t>
            </a:r>
            <a:r>
              <a:rPr sz="2000" u="heavy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Bel</a:t>
            </a:r>
            <a:r>
              <a:rPr sz="2000" spc="-1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es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9"/>
              </a:spcBef>
            </a:pPr>
            <a:endParaRPr sz="8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 err="1" smtClean="0">
                <a:latin typeface="Calibri"/>
                <a:cs typeface="Calibri"/>
              </a:rPr>
              <a:t>Ö</a:t>
            </a:r>
            <a:r>
              <a:rPr sz="2000" spc="5" dirty="0" err="1" smtClean="0">
                <a:latin typeface="Calibri"/>
                <a:cs typeface="Calibri"/>
              </a:rPr>
              <a:t>ğ</a:t>
            </a:r>
            <a:r>
              <a:rPr sz="2000" spc="-30" dirty="0" err="1" smtClean="0">
                <a:latin typeface="Calibri"/>
                <a:cs typeface="Calibri"/>
              </a:rPr>
              <a:t>r</a:t>
            </a:r>
            <a:r>
              <a:rPr sz="2000" spc="0" dirty="0" err="1" smtClean="0">
                <a:latin typeface="Calibri"/>
                <a:cs typeface="Calibri"/>
              </a:rPr>
              <a:t>enim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5" dirty="0" smtClean="0">
                <a:latin typeface="Calibri"/>
                <a:cs typeface="Calibri"/>
              </a:rPr>
              <a:t>n</a:t>
            </a:r>
            <a:r>
              <a:rPr sz="2000" spc="0" dirty="0" smtClean="0">
                <a:latin typeface="Calibri"/>
                <a:cs typeface="Calibri"/>
              </a:rPr>
              <a:t>la</a:t>
            </a:r>
            <a:r>
              <a:rPr sz="2000" spc="-10" dirty="0" smtClean="0">
                <a:latin typeface="Calibri"/>
                <a:cs typeface="Calibri"/>
              </a:rPr>
              <a:t>ş</a:t>
            </a:r>
            <a:r>
              <a:rPr sz="2000" spc="0" dirty="0" smtClean="0">
                <a:latin typeface="Calibri"/>
                <a:cs typeface="Calibri"/>
              </a:rPr>
              <a:t>man</a:t>
            </a:r>
            <a:r>
              <a:rPr sz="2000" spc="-10" dirty="0" smtClean="0">
                <a:latin typeface="Calibri"/>
                <a:cs typeface="Calibri"/>
              </a:rPr>
              <a:t>ı</a:t>
            </a:r>
            <a:r>
              <a:rPr sz="2000" spc="0" dirty="0" smtClean="0">
                <a:latin typeface="Calibri"/>
                <a:cs typeface="Calibri"/>
              </a:rPr>
              <a:t>zın (Dur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n</a:t>
            </a:r>
            <a:r>
              <a:rPr sz="2000" spc="5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&amp;Af</a:t>
            </a:r>
            <a:r>
              <a:rPr sz="2000" spc="-20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Mobi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ity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bölüm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)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doldurul</a:t>
            </a:r>
            <a:r>
              <a:rPr sz="2000" spc="-10" dirty="0" smtClean="0">
                <a:latin typeface="Calibri"/>
                <a:cs typeface="Calibri"/>
              </a:rPr>
              <a:t>m</a:t>
            </a:r>
            <a:r>
              <a:rPr sz="2000" spc="0" dirty="0" smtClean="0">
                <a:latin typeface="Calibri"/>
                <a:cs typeface="Calibri"/>
              </a:rPr>
              <a:t>uş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son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hali.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150" dirty="0" smtClean="0">
                <a:latin typeface="Calibri"/>
                <a:cs typeface="Calibri"/>
              </a:rPr>
              <a:t>Y</a:t>
            </a:r>
            <a:r>
              <a:rPr sz="2000" spc="0" dirty="0" smtClean="0">
                <a:latin typeface="Calibri"/>
                <a:cs typeface="Calibri"/>
              </a:rPr>
              <a:t>ön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0" dirty="0" smtClean="0">
                <a:latin typeface="Calibri"/>
                <a:cs typeface="Calibri"/>
              </a:rPr>
              <a:t>tim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3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urulu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4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arı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(De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 deği</a:t>
            </a:r>
            <a:r>
              <a:rPr sz="2000" spc="-10" dirty="0" smtClean="0">
                <a:latin typeface="Calibri"/>
                <a:cs typeface="Calibri"/>
              </a:rPr>
              <a:t>ş</a:t>
            </a:r>
            <a:r>
              <a:rPr sz="2000" spc="0" dirty="0" smtClean="0">
                <a:latin typeface="Calibri"/>
                <a:cs typeface="Calibri"/>
              </a:rPr>
              <a:t>i</a:t>
            </a:r>
            <a:r>
              <a:rPr sz="2000" spc="-1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l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ği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a</a:t>
            </a:r>
            <a:r>
              <a:rPr sz="2000" spc="-4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sa)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6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 smtClean="0">
                <a:latin typeface="Calibri"/>
                <a:cs typeface="Calibri"/>
              </a:rPr>
              <a:t>Aldığınız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-3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den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başarı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</a:t>
            </a:r>
            <a:r>
              <a:rPr sz="2000" spc="5" dirty="0" smtClean="0">
                <a:latin typeface="Calibri"/>
                <a:cs typeface="Calibri"/>
              </a:rPr>
              <a:t>u</a:t>
            </a:r>
            <a:r>
              <a:rPr sz="2000" spc="0" dirty="0" smtClean="0">
                <a:latin typeface="Calibri"/>
                <a:cs typeface="Calibri"/>
              </a:rPr>
              <a:t>rumunu</a:t>
            </a:r>
            <a:r>
              <a:rPr sz="2000" spc="-15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u</a:t>
            </a:r>
            <a:r>
              <a:rPr sz="2000" spc="-40" dirty="0" smtClean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ö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-4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anskr</a:t>
            </a:r>
            <a:r>
              <a:rPr sz="2000" spc="-10" dirty="0" smtClean="0">
                <a:latin typeface="Calibri"/>
                <a:cs typeface="Calibri"/>
              </a:rPr>
              <a:t>ip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3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bel</a:t>
            </a:r>
            <a:r>
              <a:rPr sz="2000" spc="-10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eniz.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18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spc="-55" dirty="0" smtClean="0">
                <a:latin typeface="Calibri"/>
                <a:cs typeface="Calibri"/>
              </a:rPr>
              <a:t>P</a:t>
            </a:r>
            <a:r>
              <a:rPr sz="2000" spc="0" dirty="0" smtClean="0">
                <a:latin typeface="Calibri"/>
                <a:cs typeface="Calibri"/>
              </a:rPr>
              <a:t>asaportun</a:t>
            </a:r>
            <a:r>
              <a:rPr sz="2000" spc="5" dirty="0" smtClean="0">
                <a:latin typeface="Calibri"/>
                <a:cs typeface="Calibri"/>
              </a:rPr>
              <a:t>u</a:t>
            </a:r>
            <a:r>
              <a:rPr sz="2000" spc="-15" dirty="0" smtClean="0">
                <a:latin typeface="Calibri"/>
                <a:cs typeface="Calibri"/>
              </a:rPr>
              <a:t>z</a:t>
            </a:r>
            <a:r>
              <a:rPr sz="2000" spc="0" dirty="0" smtClean="0">
                <a:latin typeface="Calibri"/>
                <a:cs typeface="Calibri"/>
              </a:rPr>
              <a:t>un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as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ı</a:t>
            </a:r>
            <a:r>
              <a:rPr sz="2000" spc="20" dirty="0" smtClean="0">
                <a:latin typeface="Calibri"/>
                <a:cs typeface="Calibri"/>
              </a:rPr>
              <a:t> </a:t>
            </a:r>
            <a:r>
              <a:rPr sz="2000" spc="-3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gir</a:t>
            </a:r>
            <a:r>
              <a:rPr sz="2000" spc="-10" dirty="0" smtClean="0">
                <a:latin typeface="Calibri"/>
                <a:cs typeface="Calibri"/>
              </a:rPr>
              <a:t>i</a:t>
            </a:r>
            <a:r>
              <a:rPr sz="2000" spc="-5" dirty="0" smtClean="0">
                <a:latin typeface="Calibri"/>
                <a:cs typeface="Calibri"/>
              </a:rPr>
              <a:t>ş-</a:t>
            </a:r>
            <a:r>
              <a:rPr sz="2000" spc="0" dirty="0" smtClean="0">
                <a:latin typeface="Calibri"/>
                <a:cs typeface="Calibri"/>
              </a:rPr>
              <a:t>çıkış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dam</a:t>
            </a:r>
            <a:r>
              <a:rPr sz="2000" spc="-35" dirty="0" smtClean="0">
                <a:latin typeface="Calibri"/>
                <a:cs typeface="Calibri"/>
              </a:rPr>
              <a:t>g</a:t>
            </a:r>
            <a:r>
              <a:rPr sz="2000" spc="0" dirty="0" smtClean="0">
                <a:latin typeface="Calibri"/>
                <a:cs typeface="Calibri"/>
              </a:rPr>
              <a:t>ala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ı</a:t>
            </a:r>
            <a:r>
              <a:rPr sz="2000" spc="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olan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10" dirty="0" smtClean="0">
                <a:latin typeface="Calibri"/>
                <a:cs typeface="Calibri"/>
              </a:rPr>
              <a:t>y</a:t>
            </a:r>
            <a:r>
              <a:rPr sz="2000" spc="-40" dirty="0" smtClean="0">
                <a:latin typeface="Calibri"/>
                <a:cs typeface="Calibri"/>
              </a:rPr>
              <a:t>f</a:t>
            </a:r>
            <a:r>
              <a:rPr sz="2000" spc="0" dirty="0" smtClean="0">
                <a:latin typeface="Calibri"/>
                <a:cs typeface="Calibri"/>
              </a:rPr>
              <a:t>ala</a:t>
            </a:r>
            <a:r>
              <a:rPr sz="2000" spc="-10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ın </a:t>
            </a:r>
            <a:r>
              <a:rPr sz="2000" spc="-35" dirty="0" smtClean="0">
                <a:latin typeface="Calibri"/>
                <a:cs typeface="Calibri"/>
              </a:rPr>
              <a:t>f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o</a:t>
            </a:r>
            <a:r>
              <a:rPr sz="2000" spc="-75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opi</a:t>
            </a:r>
            <a:r>
              <a:rPr sz="2000" spc="-10" dirty="0" smtClean="0">
                <a:latin typeface="Calibri"/>
                <a:cs typeface="Calibri"/>
              </a:rPr>
              <a:t>l</a:t>
            </a:r>
            <a:r>
              <a:rPr sz="2000" spc="0" dirty="0" smtClean="0">
                <a:latin typeface="Calibri"/>
                <a:cs typeface="Calibri"/>
              </a:rPr>
              <a:t>eri.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8"/>
              </a:spcBef>
              <a:buFont typeface="Arial"/>
              <a:buChar char="•"/>
            </a:pPr>
            <a:endParaRPr sz="7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 smtClean="0">
                <a:latin typeface="Calibri"/>
                <a:cs typeface="Calibri"/>
              </a:rPr>
              <a:t>Ç</a:t>
            </a:r>
            <a:r>
              <a:rPr sz="2000" spc="-20" dirty="0" smtClean="0">
                <a:latin typeface="Calibri"/>
                <a:cs typeface="Calibri"/>
              </a:rPr>
              <a:t>e</a:t>
            </a:r>
            <a:r>
              <a:rPr sz="2000" spc="-10" dirty="0" smtClean="0">
                <a:latin typeface="Calibri"/>
                <a:cs typeface="Calibri"/>
              </a:rPr>
              <a:t>v</a:t>
            </a:r>
            <a:r>
              <a:rPr sz="2000" spc="0" dirty="0" smtClean="0">
                <a:latin typeface="Calibri"/>
                <a:cs typeface="Calibri"/>
              </a:rPr>
              <a:t>r</a:t>
            </a:r>
            <a:r>
              <a:rPr sz="2000" spc="-10" dirty="0" smtClean="0">
                <a:latin typeface="Calibri"/>
                <a:cs typeface="Calibri"/>
              </a:rPr>
              <a:t>im</a:t>
            </a:r>
            <a:r>
              <a:rPr sz="2000" spc="0" dirty="0" smtClean="0">
                <a:latin typeface="Calibri"/>
                <a:cs typeface="Calibri"/>
              </a:rPr>
              <a:t>içi</a:t>
            </a:r>
            <a:r>
              <a:rPr sz="2000" spc="1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Dil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De</a:t>
            </a:r>
            <a:r>
              <a:rPr sz="2000" spc="-30" dirty="0" smtClean="0">
                <a:latin typeface="Calibri"/>
                <a:cs typeface="Calibri"/>
              </a:rPr>
              <a:t>s</a:t>
            </a:r>
            <a:r>
              <a:rPr sz="2000" spc="-25" dirty="0" smtClean="0">
                <a:latin typeface="Calibri"/>
                <a:cs typeface="Calibri"/>
              </a:rPr>
              <a:t>t</a:t>
            </a:r>
            <a:r>
              <a:rPr sz="2000" spc="0" dirty="0" smtClean="0">
                <a:latin typeface="Calibri"/>
                <a:cs typeface="Calibri"/>
              </a:rPr>
              <a:t>eği Dönüş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Sın</a:t>
            </a:r>
            <a:r>
              <a:rPr sz="2000" spc="-40" dirty="0" smtClean="0">
                <a:latin typeface="Calibri"/>
                <a:cs typeface="Calibri"/>
              </a:rPr>
              <a:t>a</a:t>
            </a:r>
            <a:r>
              <a:rPr sz="2000" spc="0" dirty="0" smtClean="0">
                <a:latin typeface="Calibri"/>
                <a:cs typeface="Calibri"/>
              </a:rPr>
              <a:t>v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Sonuç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çı</a:t>
            </a:r>
            <a:r>
              <a:rPr sz="2000" spc="-20" dirty="0" smtClean="0">
                <a:latin typeface="Calibri"/>
                <a:cs typeface="Calibri"/>
              </a:rPr>
              <a:t>k</a:t>
            </a:r>
            <a:r>
              <a:rPr sz="2000" spc="0" dirty="0" smtClean="0">
                <a:latin typeface="Calibri"/>
                <a:cs typeface="Calibri"/>
              </a:rPr>
              <a:t>tı</a:t>
            </a:r>
            <a:r>
              <a:rPr sz="2000" spc="-1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ı</a:t>
            </a:r>
            <a:r>
              <a:rPr sz="2000" spc="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776604"/>
            <a:ext cx="8637778" cy="552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ULA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953" y="1671065"/>
            <a:ext cx="11396345" cy="4807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5" dirty="0" smtClean="0">
                <a:latin typeface="Calibri"/>
                <a:cs typeface="Calibri"/>
              </a:rPr>
              <a:t> VİZE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İŞLEMLERİ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Gi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eceğin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ül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iç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ba</a:t>
            </a:r>
            <a:r>
              <a:rPr sz="2800" spc="-60" dirty="0" smtClean="0">
                <a:latin typeface="Calibri"/>
                <a:cs typeface="Calibri"/>
              </a:rPr>
              <a:t>ş</a:t>
            </a:r>
            <a:r>
              <a:rPr sz="2800" spc="-15" dirty="0" smtClean="0">
                <a:latin typeface="Calibri"/>
                <a:cs typeface="Calibri"/>
              </a:rPr>
              <a:t>vu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usu</a:t>
            </a:r>
            <a:r>
              <a:rPr sz="2800" spc="-1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5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son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ana b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akm</a:t>
            </a:r>
            <a:r>
              <a:rPr sz="2800" spc="-60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ın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0" dirty="0" smtClean="0">
                <a:latin typeface="Calibri"/>
                <a:cs typeface="Calibri"/>
              </a:rPr>
              <a:t>z.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Ör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eğin;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Çek</a:t>
            </a:r>
            <a:r>
              <a:rPr lang="tr-TR" sz="2800" dirty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C</a:t>
            </a:r>
            <a:r>
              <a:rPr sz="2800" spc="-25" dirty="0" err="1" smtClean="0">
                <a:latin typeface="Calibri"/>
                <a:cs typeface="Calibri"/>
              </a:rPr>
              <a:t>umh</a:t>
            </a:r>
            <a:r>
              <a:rPr sz="2800" spc="-15" dirty="0" err="1" smtClean="0">
                <a:latin typeface="Calibri"/>
                <a:cs typeface="Calibri"/>
              </a:rPr>
              <a:t>u</a:t>
            </a:r>
            <a:r>
              <a:rPr sz="2800" spc="-25" dirty="0" err="1" smtClean="0">
                <a:latin typeface="Calibri"/>
                <a:cs typeface="Calibri"/>
              </a:rPr>
              <a:t>r</a:t>
            </a:r>
            <a:r>
              <a:rPr sz="2800" spc="0" dirty="0" err="1" smtClean="0">
                <a:latin typeface="Calibri"/>
                <a:cs typeface="Calibri"/>
              </a:rPr>
              <a:t>i</a:t>
            </a:r>
            <a:r>
              <a:rPr sz="2800" spc="-55" dirty="0" err="1" smtClean="0">
                <a:latin typeface="Calibri"/>
                <a:cs typeface="Calibri"/>
              </a:rPr>
              <a:t>y</a:t>
            </a:r>
            <a:r>
              <a:rPr sz="2800" spc="-30" dirty="0" err="1" smtClean="0">
                <a:latin typeface="Calibri"/>
                <a:cs typeface="Calibri"/>
              </a:rPr>
              <a:t>e</a:t>
            </a:r>
            <a:r>
              <a:rPr sz="2800" spc="0" dirty="0" err="1" smtClean="0">
                <a:latin typeface="Calibri"/>
                <a:cs typeface="Calibri"/>
              </a:rPr>
              <a:t>ti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iç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 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and</a:t>
            </a:r>
            <a:r>
              <a:rPr sz="2800" spc="-35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v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su</a:t>
            </a:r>
            <a:r>
              <a:rPr sz="2800" spc="5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or</a:t>
            </a:r>
            <a:r>
              <a:rPr sz="2800" spc="-5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alama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40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gün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son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60" dirty="0" smtClean="0">
                <a:latin typeface="Calibri"/>
                <a:cs typeface="Calibri"/>
              </a:rPr>
              <a:t>a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 dirty="0"/>
          </a:p>
          <a:p>
            <a:pPr marL="241300" marR="1270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İngi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7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esi</a:t>
            </a:r>
            <a:r>
              <a:rPr sz="2800" spc="-10" dirty="0" smtClean="0">
                <a:latin typeface="Calibri"/>
                <a:cs typeface="Calibri"/>
              </a:rPr>
              <a:t> ala</a:t>
            </a:r>
            <a:r>
              <a:rPr sz="2800" spc="-40" dirty="0" smtClean="0">
                <a:latin typeface="Calibri"/>
                <a:cs typeface="Calibri"/>
              </a:rPr>
              <a:t>c</a:t>
            </a:r>
            <a:r>
              <a:rPr sz="2800" spc="-15" dirty="0" smtClean="0">
                <a:latin typeface="Calibri"/>
                <a:cs typeface="Calibri"/>
              </a:rPr>
              <a:t>ak 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öncel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kle </a:t>
            </a:r>
            <a:r>
              <a:rPr sz="2800" spc="-45" dirty="0" smtClean="0">
                <a:latin typeface="Calibri"/>
                <a:cs typeface="Calibri"/>
              </a:rPr>
              <a:t>C</a:t>
            </a:r>
            <a:r>
              <a:rPr sz="2800" spc="-20" dirty="0" smtClean="0">
                <a:latin typeface="Calibri"/>
                <a:cs typeface="Calibri"/>
              </a:rPr>
              <a:t>OS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nu</a:t>
            </a:r>
            <a:r>
              <a:rPr sz="2800" spc="-40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ası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alması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Bun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iç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Bri</a:t>
            </a:r>
            <a:r>
              <a:rPr sz="2800" spc="-2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ish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Counc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af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ndan</a:t>
            </a:r>
            <a:r>
              <a:rPr sz="2800" spc="-10" dirty="0" smtClean="0">
                <a:latin typeface="Calibri"/>
                <a:cs typeface="Calibri"/>
              </a:rPr>
              <a:t> do</a:t>
            </a:r>
            <a:r>
              <a:rPr sz="2800" spc="-15" dirty="0" smtClean="0">
                <a:latin typeface="Calibri"/>
                <a:cs typeface="Calibri"/>
              </a:rPr>
              <a:t>ld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5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alep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f</a:t>
            </a:r>
            <a:r>
              <a:rPr sz="2800" spc="-20" dirty="0" smtClean="0">
                <a:latin typeface="Calibri"/>
                <a:cs typeface="Calibri"/>
              </a:rPr>
              <a:t>orm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10" dirty="0" smtClean="0">
                <a:latin typeface="Calibri"/>
                <a:cs typeface="Calibri"/>
              </a:rPr>
              <a:t>,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açık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ama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4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be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40" dirty="0" smtClean="0">
                <a:latin typeface="Calibri"/>
                <a:cs typeface="Calibri"/>
              </a:rPr>
              <a:t>ğ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v</a:t>
            </a:r>
            <a:r>
              <a:rPr sz="2800" spc="-8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aklar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be</a:t>
            </a:r>
            <a:r>
              <a:rPr sz="2800" spc="-8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aber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nde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oo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40" dirty="0" smtClean="0">
                <a:latin typeface="Calibri"/>
                <a:cs typeface="Calibri"/>
              </a:rPr>
              <a:t>at</a:t>
            </a:r>
            <a:r>
              <a:rPr sz="2800" spc="-15" dirty="0" smtClean="0">
                <a:latin typeface="Calibri"/>
                <a:cs typeface="Calibri"/>
              </a:rPr>
              <a:t>örl</a:t>
            </a:r>
            <a:r>
              <a:rPr sz="2800" spc="-30" dirty="0" smtClean="0">
                <a:latin typeface="Calibri"/>
                <a:cs typeface="Calibri"/>
              </a:rPr>
              <a:t>ü</a:t>
            </a:r>
            <a:r>
              <a:rPr sz="2800" spc="-20" dirty="0" smtClean="0">
                <a:latin typeface="Calibri"/>
                <a:cs typeface="Calibri"/>
              </a:rPr>
              <a:t>ğümü</a:t>
            </a:r>
            <a:r>
              <a:rPr sz="2800" spc="-85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lg</a:t>
            </a:r>
            <a:r>
              <a:rPr sz="2800" spc="-15" dirty="0" smtClean="0">
                <a:latin typeface="Calibri"/>
                <a:cs typeface="Calibri"/>
              </a:rPr>
              <a:t>is</a:t>
            </a:r>
            <a:r>
              <a:rPr sz="2800" spc="-60" dirty="0" smtClean="0">
                <a:latin typeface="Calibri"/>
                <a:cs typeface="Calibri"/>
              </a:rPr>
              <a:t>a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ar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or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amın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do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du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uş</a:t>
            </a:r>
            <a:r>
              <a:rPr sz="2800" spc="8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tüm</a:t>
            </a:r>
            <a:r>
              <a:rPr sz="2800" spc="-15" dirty="0" smtClean="0">
                <a:latin typeface="Calibri"/>
                <a:cs typeface="Calibri"/>
              </a:rPr>
              <a:t> be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45" dirty="0" smtClean="0">
                <a:latin typeface="Calibri"/>
                <a:cs typeface="Calibri"/>
              </a:rPr>
              <a:t>k</a:t>
            </a:r>
            <a:r>
              <a:rPr sz="2800" spc="-10" dirty="0" smtClean="0">
                <a:latin typeface="Calibri"/>
                <a:cs typeface="Calibri"/>
              </a:rPr>
              <a:t>si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10" dirty="0" smtClean="0">
                <a:latin typeface="Calibri"/>
                <a:cs typeface="Calibri"/>
              </a:rPr>
              <a:t>siz </a:t>
            </a:r>
            <a:r>
              <a:rPr sz="2800" spc="-15" dirty="0" smtClean="0">
                <a:latin typeface="Calibri"/>
                <a:cs typeface="Calibri"/>
              </a:rPr>
              <a:t>ola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op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amı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10MB</a:t>
            </a:r>
            <a:r>
              <a:rPr sz="2800" spc="-80" dirty="0" smtClean="0">
                <a:latin typeface="Calibri"/>
                <a:cs typeface="Calibri"/>
              </a:rPr>
              <a:t>’</a:t>
            </a:r>
            <a:r>
              <a:rPr sz="2800" spc="0" dirty="0" smtClean="0">
                <a:latin typeface="Calibri"/>
                <a:cs typeface="Calibri"/>
              </a:rPr>
              <a:t>ı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20" dirty="0" smtClean="0">
                <a:latin typeface="Calibri"/>
                <a:cs typeface="Calibri"/>
              </a:rPr>
              <a:t>eçm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ecek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şek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ek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pdf</a:t>
            </a:r>
            <a:r>
              <a:rPr sz="2800" spc="-15" dirty="0" smtClean="0">
                <a:latin typeface="Calibri"/>
                <a:cs typeface="Calibri"/>
              </a:rPr>
              <a:t> do</a:t>
            </a:r>
            <a:r>
              <a:rPr sz="2800" spc="-70" dirty="0" smtClean="0">
                <a:latin typeface="Calibri"/>
                <a:cs typeface="Calibri"/>
              </a:rPr>
              <a:t>s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ola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20" dirty="0" smtClean="0">
                <a:latin typeface="Calibri"/>
                <a:cs typeface="Calibri"/>
              </a:rPr>
              <a:t>tme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eri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1"/>
              </a:spcBef>
              <a:buFont typeface="Arial"/>
              <a:buChar char="•"/>
            </a:pPr>
            <a:endParaRPr sz="65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1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eş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80" dirty="0" smtClean="0">
                <a:latin typeface="Calibri"/>
                <a:cs typeface="Calibri"/>
              </a:rPr>
              <a:t>P</a:t>
            </a:r>
            <a:r>
              <a:rPr sz="2800" spc="-15" dirty="0" smtClean="0">
                <a:latin typeface="Calibri"/>
                <a:cs typeface="Calibri"/>
              </a:rPr>
              <a:t>asapor</a:t>
            </a:r>
            <a:r>
              <a:rPr sz="2800" spc="85" dirty="0" smtClean="0">
                <a:latin typeface="Calibri"/>
                <a:cs typeface="Calibri"/>
              </a:rPr>
              <a:t>t</a:t>
            </a:r>
            <a:r>
              <a:rPr sz="2800" spc="-75" dirty="0" smtClean="0">
                <a:latin typeface="Calibri"/>
                <a:cs typeface="Calibri"/>
              </a:rPr>
              <a:t>’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olan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80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ması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" y="-5649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15136"/>
            <a:ext cx="8535922" cy="552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7743" y="1671065"/>
            <a:ext cx="11356340" cy="40392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KA</a:t>
            </a:r>
            <a:r>
              <a:rPr sz="2800" u="heavy" spc="-50" dirty="0" smtClean="0">
                <a:latin typeface="Calibri"/>
                <a:cs typeface="Calibri"/>
              </a:rPr>
              <a:t>R</a:t>
            </a:r>
            <a:r>
              <a:rPr sz="2800" u="heavy" spc="-10" dirty="0" smtClean="0">
                <a:latin typeface="Calibri"/>
                <a:cs typeface="Calibri"/>
              </a:rPr>
              <a:t>ŞI 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Ü</a:t>
            </a:r>
            <a:r>
              <a:rPr sz="2800" u="heavy" spc="-15" dirty="0" smtClean="0">
                <a:latin typeface="Calibri"/>
                <a:cs typeface="Calibri"/>
              </a:rPr>
              <a:t>NİVE</a:t>
            </a:r>
            <a:r>
              <a:rPr sz="2800" u="heavy" spc="-55" dirty="0" smtClean="0">
                <a:latin typeface="Calibri"/>
                <a:cs typeface="Calibri"/>
              </a:rPr>
              <a:t>R</a:t>
            </a:r>
            <a:r>
              <a:rPr sz="2800" u="heavy" spc="-15" dirty="0" smtClean="0">
                <a:latin typeface="Calibri"/>
                <a:cs typeface="Calibri"/>
              </a:rPr>
              <a:t>SİTE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İŞLEMLERİ</a:t>
            </a:r>
            <a:r>
              <a:rPr sz="2800" u="heavy" spc="0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68"/>
              </a:spcBef>
            </a:pPr>
            <a:endParaRPr sz="1000" dirty="0"/>
          </a:p>
          <a:p>
            <a:pPr marL="241300" marR="141605" indent="-228600">
              <a:lnSpc>
                <a:spcPts val="303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nom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na</a:t>
            </a:r>
            <a:r>
              <a:rPr sz="2800" spc="-65" dirty="0" smtClean="0">
                <a:latin typeface="Calibri"/>
                <a:cs typeface="Calibri"/>
              </a:rPr>
              <a:t>s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iş</a:t>
            </a:r>
            <a:r>
              <a:rPr sz="2800" spc="-20" dirty="0" smtClean="0">
                <a:latin typeface="Calibri"/>
                <a:cs typeface="Calibri"/>
              </a:rPr>
              <a:t>leml</a:t>
            </a:r>
            <a:r>
              <a:rPr sz="2800" spc="-10" dirty="0" smtClean="0">
                <a:latin typeface="Calibri"/>
                <a:cs typeface="Calibri"/>
              </a:rPr>
              <a:t>eri </a:t>
            </a:r>
            <a:r>
              <a:rPr sz="2800" spc="-20" dirty="0" smtClean="0">
                <a:latin typeface="Calibri"/>
                <a:cs typeface="Calibri"/>
              </a:rPr>
              <a:t>mut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bö</a:t>
            </a:r>
            <a:r>
              <a:rPr sz="2800" spc="-20" dirty="0" smtClean="0">
                <a:latin typeface="Calibri"/>
                <a:cs typeface="Calibri"/>
              </a:rPr>
              <a:t>lüm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oo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40" dirty="0" smtClean="0">
                <a:latin typeface="Calibri"/>
                <a:cs typeface="Calibri"/>
              </a:rPr>
              <a:t>at</a:t>
            </a:r>
            <a:r>
              <a:rPr sz="2800" spc="-15" dirty="0" smtClean="0">
                <a:latin typeface="Calibri"/>
                <a:cs typeface="Calibri"/>
              </a:rPr>
              <a:t>örl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af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ndan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ap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ma</a:t>
            </a:r>
            <a:r>
              <a:rPr sz="2800" spc="-25" dirty="0" smtClean="0">
                <a:latin typeface="Calibri"/>
                <a:cs typeface="Calibri"/>
              </a:rPr>
              <a:t>k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ad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şı </a:t>
            </a:r>
            <a:r>
              <a:rPr sz="2800" spc="-5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35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enci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f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an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lan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mai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er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u="heavy" spc="-65" dirty="0" smtClean="0">
                <a:latin typeface="Calibri"/>
                <a:cs typeface="Calibri"/>
              </a:rPr>
              <a:t>k</a:t>
            </a:r>
            <a:r>
              <a:rPr sz="2800" u="heavy" spc="0" dirty="0" smtClean="0">
                <a:latin typeface="Calibri"/>
                <a:cs typeface="Calibri"/>
              </a:rPr>
              <a:t>abul</a:t>
            </a:r>
            <a:r>
              <a:rPr sz="2800" spc="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ed</a:t>
            </a:r>
            <a:r>
              <a:rPr sz="2800" u="heavy" spc="-20" dirty="0" smtClean="0">
                <a:latin typeface="Calibri"/>
                <a:cs typeface="Calibri"/>
              </a:rPr>
              <a:t>i</a:t>
            </a:r>
            <a:r>
              <a:rPr sz="2800" u="heavy" spc="-10" dirty="0" smtClean="0">
                <a:latin typeface="Calibri"/>
                <a:cs typeface="Calibri"/>
              </a:rPr>
              <a:t>l</a:t>
            </a:r>
            <a:r>
              <a:rPr sz="2800" u="heavy" spc="-35" dirty="0" smtClean="0">
                <a:latin typeface="Calibri"/>
                <a:cs typeface="Calibri"/>
              </a:rPr>
              <a:t>m</a:t>
            </a:r>
            <a:r>
              <a:rPr sz="2800" u="heavy" spc="-20" dirty="0" smtClean="0">
                <a:latin typeface="Calibri"/>
                <a:cs typeface="Calibri"/>
              </a:rPr>
              <a:t>eme</a:t>
            </a:r>
            <a:r>
              <a:rPr sz="2800" u="heavy" spc="-25" dirty="0" smtClean="0">
                <a:latin typeface="Calibri"/>
                <a:cs typeface="Calibri"/>
              </a:rPr>
              <a:t>k</a:t>
            </a:r>
            <a:r>
              <a:rPr sz="2800" u="heavy" spc="-35" dirty="0" smtClean="0">
                <a:latin typeface="Calibri"/>
                <a:cs typeface="Calibri"/>
              </a:rPr>
              <a:t>t</a:t>
            </a:r>
            <a:r>
              <a:rPr sz="2800" u="heavy" spc="-15" dirty="0" smtClean="0">
                <a:latin typeface="Calibri"/>
                <a:cs typeface="Calibri"/>
              </a:rPr>
              <a:t>ed</a:t>
            </a:r>
            <a:r>
              <a:rPr sz="2800" u="heavy" spc="-20" dirty="0" smtClean="0">
                <a:latin typeface="Calibri"/>
                <a:cs typeface="Calibri"/>
              </a:rPr>
              <a:t>i</a:t>
            </a:r>
            <a:r>
              <a:rPr sz="2800" u="heavy" spc="-290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13"/>
              </a:spcBef>
              <a:buFont typeface="Arial"/>
              <a:buChar char="•"/>
            </a:pPr>
            <a:endParaRPr sz="600" dirty="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Nom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na</a:t>
            </a:r>
            <a:r>
              <a:rPr sz="2800" spc="-65" dirty="0" smtClean="0">
                <a:latin typeface="Calibri"/>
                <a:cs typeface="Calibri"/>
              </a:rPr>
              <a:t>s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5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ari</a:t>
            </a:r>
            <a:r>
              <a:rPr sz="2800" spc="-3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i, </a:t>
            </a:r>
            <a:r>
              <a:rPr sz="2800" spc="-15" dirty="0" smtClean="0">
                <a:latin typeface="Calibri"/>
                <a:cs typeface="Calibri"/>
              </a:rPr>
              <a:t>son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ba</a:t>
            </a:r>
            <a:r>
              <a:rPr sz="2800" spc="-65" dirty="0" smtClean="0">
                <a:latin typeface="Calibri"/>
                <a:cs typeface="Calibri"/>
              </a:rPr>
              <a:t>ş</a:t>
            </a:r>
            <a:r>
              <a:rPr sz="2800" spc="-15" dirty="0" smtClean="0">
                <a:latin typeface="Calibri"/>
                <a:cs typeface="Calibri"/>
              </a:rPr>
              <a:t>vu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ari</a:t>
            </a:r>
            <a:r>
              <a:rPr sz="2800" spc="-3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 </a:t>
            </a:r>
            <a:r>
              <a:rPr sz="2800" spc="-15" dirty="0" smtClean="0">
                <a:latin typeface="Calibri"/>
                <a:cs typeface="Calibri"/>
              </a:rPr>
              <a:t>gibi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önem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ari</a:t>
            </a:r>
            <a:r>
              <a:rPr sz="2800" spc="-30" dirty="0" smtClean="0">
                <a:latin typeface="Calibri"/>
                <a:cs typeface="Calibri"/>
              </a:rPr>
              <a:t>h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akip 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tmek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u="sng" spc="-15" dirty="0" smtClean="0">
                <a:latin typeface="Calibri"/>
                <a:cs typeface="Calibri"/>
              </a:rPr>
              <a:t>öğ</a:t>
            </a:r>
            <a:r>
              <a:rPr sz="2800" u="sng" spc="-50" dirty="0" smtClean="0">
                <a:latin typeface="Calibri"/>
                <a:cs typeface="Calibri"/>
              </a:rPr>
              <a:t>r</a:t>
            </a:r>
            <a:r>
              <a:rPr sz="2800" u="sng" spc="0" dirty="0" smtClean="0">
                <a:latin typeface="Calibri"/>
                <a:cs typeface="Calibri"/>
              </a:rPr>
              <a:t>enci</a:t>
            </a:r>
            <a:r>
              <a:rPr sz="2800" u="sng" spc="-15" dirty="0" smtClean="0">
                <a:latin typeface="Calibri"/>
                <a:cs typeface="Calibri"/>
              </a:rPr>
              <a:t> soru</a:t>
            </a:r>
            <a:r>
              <a:rPr sz="2800" u="sng" spc="-40" dirty="0" smtClean="0">
                <a:latin typeface="Calibri"/>
                <a:cs typeface="Calibri"/>
              </a:rPr>
              <a:t>m</a:t>
            </a:r>
            <a:r>
              <a:rPr sz="2800" u="sng" spc="0" dirty="0" smtClean="0">
                <a:latin typeface="Calibri"/>
                <a:cs typeface="Calibri"/>
              </a:rPr>
              <a:t>l</a:t>
            </a:r>
            <a:r>
              <a:rPr sz="2800" u="sng" spc="-15" dirty="0" smtClean="0">
                <a:latin typeface="Calibri"/>
                <a:cs typeface="Calibri"/>
              </a:rPr>
              <a:t>u</a:t>
            </a:r>
            <a:r>
              <a:rPr sz="2800" u="sng" spc="0" dirty="0" smtClean="0">
                <a:latin typeface="Calibri"/>
                <a:cs typeface="Calibri"/>
              </a:rPr>
              <a:t>l</a:t>
            </a:r>
            <a:r>
              <a:rPr sz="2800" u="sng" spc="-15" dirty="0" smtClean="0">
                <a:latin typeface="Calibri"/>
                <a:cs typeface="Calibri"/>
              </a:rPr>
              <a:t>uğ</a:t>
            </a:r>
            <a:r>
              <a:rPr sz="2800" u="sng" spc="-10" dirty="0" smtClean="0">
                <a:latin typeface="Calibri"/>
                <a:cs typeface="Calibri"/>
              </a:rPr>
              <a:t>u</a:t>
            </a:r>
            <a:r>
              <a:rPr sz="2800" u="sng" spc="-15" dirty="0" smtClean="0">
                <a:latin typeface="Calibri"/>
                <a:cs typeface="Calibri"/>
              </a:rPr>
              <a:t>ndadı</a:t>
            </a:r>
            <a:r>
              <a:rPr sz="2800" u="sng" spc="-300" dirty="0" smtClean="0">
                <a:latin typeface="Calibri"/>
                <a:cs typeface="Calibri"/>
              </a:rPr>
              <a:t>r</a:t>
            </a:r>
            <a:r>
              <a:rPr sz="2800" u="sng" spc="-10" dirty="0" smtClean="0">
                <a:latin typeface="Calibri"/>
                <a:cs typeface="Calibri"/>
              </a:rPr>
              <a:t>.</a:t>
            </a:r>
            <a:endParaRPr sz="2800" u="sng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 dirty="0"/>
          </a:p>
          <a:p>
            <a:pPr marL="241300" marR="12700" indent="-228600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bu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esnada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6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şı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ur</a:t>
            </a:r>
            <a:r>
              <a:rPr sz="2800" spc="-30" dirty="0" smtClean="0">
                <a:latin typeface="Calibri"/>
                <a:cs typeface="Calibri"/>
              </a:rPr>
              <a:t>u</a:t>
            </a:r>
            <a:r>
              <a:rPr sz="2800" spc="-25" dirty="0" smtClean="0">
                <a:latin typeface="Calibri"/>
                <a:cs typeface="Calibri"/>
              </a:rPr>
              <a:t>m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bar</a:t>
            </a:r>
            <a:r>
              <a:rPr sz="2800" spc="-25" dirty="0" smtClean="0">
                <a:latin typeface="Calibri"/>
                <a:cs typeface="Calibri"/>
              </a:rPr>
              <a:t>ı</a:t>
            </a:r>
            <a:r>
              <a:rPr sz="2800" spc="-20" dirty="0" smtClean="0">
                <a:latin typeface="Calibri"/>
                <a:cs typeface="Calibri"/>
              </a:rPr>
              <a:t>nma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oşu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lar</a:t>
            </a:r>
            <a:r>
              <a:rPr sz="2800" spc="-15" dirty="0" smtClean="0">
                <a:latin typeface="Calibri"/>
                <a:cs typeface="Calibri"/>
              </a:rPr>
              <a:t>ı/</a:t>
            </a:r>
            <a:r>
              <a:rPr sz="2800" spc="5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depos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o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ekli </a:t>
            </a:r>
            <a:r>
              <a:rPr sz="2800" spc="-85" dirty="0" smtClean="0">
                <a:latin typeface="Calibri"/>
                <a:cs typeface="Calibri"/>
              </a:rPr>
              <a:t>f</a:t>
            </a:r>
            <a:r>
              <a:rPr sz="2800" spc="-20" dirty="0" smtClean="0">
                <a:latin typeface="Calibri"/>
                <a:cs typeface="Calibri"/>
              </a:rPr>
              <a:t>orml</a:t>
            </a:r>
            <a:r>
              <a:rPr sz="2800" spc="-15" dirty="0" smtClean="0">
                <a:latin typeface="Calibri"/>
                <a:cs typeface="Calibri"/>
              </a:rPr>
              <a:t>ar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hakkı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da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lgi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op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amalı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ı</a:t>
            </a:r>
            <a:r>
              <a:rPr sz="2800" spc="-30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15136"/>
            <a:ext cx="8535922" cy="53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828800"/>
            <a:ext cx="10645140" cy="288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5" dirty="0" smtClean="0">
                <a:latin typeface="Calibri"/>
                <a:cs typeface="Calibri"/>
              </a:rPr>
              <a:t> </a:t>
            </a:r>
            <a:r>
              <a:rPr sz="2800" u="heavy" spc="-45" dirty="0" smtClean="0">
                <a:latin typeface="Calibri"/>
                <a:cs typeface="Calibri"/>
              </a:rPr>
              <a:t>B</a:t>
            </a:r>
            <a:r>
              <a:rPr sz="2800" u="heavy" spc="-20" dirty="0" smtClean="0">
                <a:latin typeface="Calibri"/>
                <a:cs typeface="Calibri"/>
              </a:rPr>
              <a:t>ANKA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2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S</a:t>
            </a:r>
            <a:r>
              <a:rPr sz="2800" u="heavy" spc="-50" dirty="0" smtClean="0">
                <a:latin typeface="Calibri"/>
                <a:cs typeface="Calibri"/>
              </a:rPr>
              <a:t>E</a:t>
            </a:r>
            <a:r>
              <a:rPr sz="2800" u="heavy" spc="-15" dirty="0" smtClean="0">
                <a:latin typeface="Calibri"/>
                <a:cs typeface="Calibri"/>
              </a:rPr>
              <a:t>ÇİMİ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4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enc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er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eri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ban</a:t>
            </a:r>
            <a:r>
              <a:rPr sz="2800" spc="-7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adan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8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ades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Eu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o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he</a:t>
            </a:r>
            <a:r>
              <a:rPr sz="2800" spc="-25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abı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açtı</a:t>
            </a:r>
            <a:r>
              <a:rPr sz="2800" spc="-8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ab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30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295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2"/>
              </a:spcBef>
              <a:buFont typeface="Arial"/>
              <a:buChar char="•"/>
            </a:pPr>
            <a:endParaRPr sz="65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Hi</a:t>
            </a:r>
            <a:r>
              <a:rPr sz="2800" spc="-15" dirty="0" smtClean="0">
                <a:latin typeface="Calibri"/>
                <a:cs typeface="Calibri"/>
              </a:rPr>
              <a:t>ben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omi</a:t>
            </a:r>
            <a:r>
              <a:rPr sz="2800" spc="-70" dirty="0" smtClean="0">
                <a:latin typeface="Calibri"/>
                <a:cs typeface="Calibri"/>
              </a:rPr>
              <a:t>s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vb.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es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45" dirty="0" smtClean="0">
                <a:latin typeface="Calibri"/>
                <a:cs typeface="Calibri"/>
              </a:rPr>
              <a:t>n</a:t>
            </a:r>
            <a:r>
              <a:rPr sz="2800" spc="-10" dirty="0" smtClean="0">
                <a:latin typeface="Calibri"/>
                <a:cs typeface="Calibri"/>
              </a:rPr>
              <a:t>ti</a:t>
            </a:r>
            <a:r>
              <a:rPr sz="2800" spc="-7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uğ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am</a:t>
            </a:r>
            <a:r>
              <a:rPr sz="2800" spc="-10" dirty="0" smtClean="0">
                <a:latin typeface="Calibri"/>
                <a:cs typeface="Calibri"/>
              </a:rPr>
              <a:t>a</a:t>
            </a:r>
            <a:r>
              <a:rPr sz="2800" spc="-15" dirty="0" smtClean="0">
                <a:latin typeface="Calibri"/>
                <a:cs typeface="Calibri"/>
              </a:rPr>
              <a:t>dan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tı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ı</a:t>
            </a:r>
            <a:r>
              <a:rPr sz="2800" spc="-15" dirty="0" smtClean="0">
                <a:latin typeface="Calibri"/>
                <a:cs typeface="Calibri"/>
              </a:rPr>
              <a:t>labi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mesi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iç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Zi</a:t>
            </a:r>
            <a:r>
              <a:rPr sz="2800" spc="-8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30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 smtClean="0">
                <a:latin typeface="Calibri"/>
                <a:cs typeface="Calibri"/>
              </a:rPr>
              <a:t>Ban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-70" dirty="0" smtClean="0">
                <a:latin typeface="Calibri"/>
                <a:cs typeface="Calibri"/>
              </a:rPr>
              <a:t>’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an</a:t>
            </a:r>
            <a:r>
              <a:rPr sz="2800" spc="45" dirty="0" smtClean="0">
                <a:latin typeface="Calibri"/>
                <a:cs typeface="Calibri"/>
              </a:rPr>
              <a:t> </a:t>
            </a:r>
            <a:r>
              <a:rPr sz="2800" spc="-60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ades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Eu</a:t>
            </a:r>
            <a:r>
              <a:rPr sz="2800" spc="-6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o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he</a:t>
            </a:r>
            <a:r>
              <a:rPr sz="2800" spc="-25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abı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açıl</a:t>
            </a:r>
            <a:r>
              <a:rPr sz="2800" spc="-10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ası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t</a:t>
            </a:r>
            <a:r>
              <a:rPr sz="2800" spc="-60" dirty="0" smtClean="0">
                <a:latin typeface="Calibri"/>
                <a:cs typeface="Calibri"/>
              </a:rPr>
              <a:t>a</a:t>
            </a:r>
            <a:r>
              <a:rPr sz="2800" spc="-3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0" dirty="0" err="1" smtClean="0">
                <a:latin typeface="Calibri"/>
                <a:cs typeface="Calibri"/>
              </a:rPr>
              <a:t>ed</a:t>
            </a:r>
            <a:r>
              <a:rPr sz="2800" spc="-15" dirty="0" err="1" smtClean="0">
                <a:latin typeface="Calibri"/>
                <a:cs typeface="Calibri"/>
              </a:rPr>
              <a:t>i</a:t>
            </a:r>
            <a:r>
              <a:rPr sz="2800" spc="0" dirty="0" err="1" smtClean="0">
                <a:latin typeface="Calibri"/>
                <a:cs typeface="Calibri"/>
              </a:rPr>
              <a:t>l</a:t>
            </a:r>
            <a:r>
              <a:rPr sz="2800" spc="-10" dirty="0" err="1" smtClean="0">
                <a:latin typeface="Calibri"/>
                <a:cs typeface="Calibri"/>
              </a:rPr>
              <a:t>m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sz="2800" spc="-30" dirty="0" err="1" smtClean="0">
                <a:latin typeface="Calibri"/>
                <a:cs typeface="Calibri"/>
              </a:rPr>
              <a:t>k</a:t>
            </a:r>
            <a:r>
              <a:rPr sz="2800" spc="-40" dirty="0" err="1" smtClean="0">
                <a:latin typeface="Calibri"/>
                <a:cs typeface="Calibri"/>
              </a:rPr>
              <a:t>t</a:t>
            </a:r>
            <a:r>
              <a:rPr sz="2800" spc="0" dirty="0" err="1" smtClean="0">
                <a:latin typeface="Calibri"/>
                <a:cs typeface="Calibri"/>
              </a:rPr>
              <a:t>ed</a:t>
            </a:r>
            <a:r>
              <a:rPr sz="2800" spc="-15" dirty="0" err="1" smtClean="0">
                <a:latin typeface="Calibri"/>
                <a:cs typeface="Calibri"/>
              </a:rPr>
              <a:t>i</a:t>
            </a:r>
            <a:r>
              <a:rPr sz="2800" spc="-290" dirty="0" err="1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r>
              <a:rPr lang="tr-TR" sz="2800" spc="-10" dirty="0" smtClean="0">
                <a:latin typeface="Calibri"/>
                <a:cs typeface="Calibri"/>
              </a:rPr>
              <a:t> </a:t>
            </a:r>
          </a:p>
          <a:p>
            <a:pPr marL="241300">
              <a:lnSpc>
                <a:spcPts val="3025"/>
              </a:lnSpc>
            </a:pPr>
            <a:endParaRPr lang="tr-TR" sz="2800" spc="-1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15136"/>
            <a:ext cx="8535922" cy="53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372" y="1552447"/>
            <a:ext cx="10416540" cy="22485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DE</a:t>
            </a:r>
            <a:r>
              <a:rPr sz="2800" u="heavy" spc="-50" dirty="0" smtClean="0">
                <a:latin typeface="Calibri"/>
                <a:cs typeface="Calibri"/>
              </a:rPr>
              <a:t>R</a:t>
            </a:r>
            <a:r>
              <a:rPr sz="2800" u="heavy" spc="-15" dirty="0" smtClean="0">
                <a:latin typeface="Calibri"/>
                <a:cs typeface="Calibri"/>
              </a:rPr>
              <a:t>S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S</a:t>
            </a:r>
            <a:r>
              <a:rPr sz="2800" u="heavy" spc="-50" dirty="0" smtClean="0">
                <a:latin typeface="Calibri"/>
                <a:cs typeface="Calibri"/>
              </a:rPr>
              <a:t>E</a:t>
            </a:r>
            <a:r>
              <a:rPr sz="2800" u="heavy" spc="-15" dirty="0" smtClean="0">
                <a:latin typeface="Calibri"/>
                <a:cs typeface="Calibri"/>
              </a:rPr>
              <a:t>ÇİMİ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/>
          </a:p>
          <a:p>
            <a:pPr marL="241300" marR="12700" indent="-228600">
              <a:lnSpc>
                <a:spcPts val="302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enc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seçi</a:t>
            </a:r>
            <a:r>
              <a:rPr sz="2800" spc="-40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ni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20" dirty="0" smtClean="0">
                <a:latin typeface="Calibri"/>
                <a:cs typeface="Calibri"/>
              </a:rPr>
              <a:t>apmadan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önce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s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içe</a:t>
            </a:r>
            <a:r>
              <a:rPr sz="2800" spc="-1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ri</a:t>
            </a:r>
            <a:r>
              <a:rPr sz="2800" spc="-15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-25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sunda</a:t>
            </a:r>
            <a:r>
              <a:rPr sz="2800" spc="-10" dirty="0" smtClean="0">
                <a:latin typeface="Calibri"/>
                <a:cs typeface="Calibri"/>
              </a:rPr>
              <a:t> a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ş</a:t>
            </a:r>
            <a:r>
              <a:rPr sz="2800" spc="-10" dirty="0" smtClean="0">
                <a:latin typeface="Calibri"/>
                <a:cs typeface="Calibri"/>
              </a:rPr>
              <a:t>tı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ma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apmaları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böl</a:t>
            </a:r>
            <a:r>
              <a:rPr sz="2800" spc="-25" dirty="0" smtClean="0">
                <a:latin typeface="Calibri"/>
                <a:cs typeface="Calibri"/>
              </a:rPr>
              <a:t>üm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1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oo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40" dirty="0" smtClean="0">
                <a:latin typeface="Calibri"/>
                <a:cs typeface="Calibri"/>
              </a:rPr>
              <a:t>at</a:t>
            </a:r>
            <a:r>
              <a:rPr sz="2800" spc="-15" dirty="0" smtClean="0">
                <a:latin typeface="Calibri"/>
                <a:cs typeface="Calibri"/>
              </a:rPr>
              <a:t>örl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ine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hazı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klı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gitme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eri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25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4269" y="495299"/>
            <a:ext cx="4018662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F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7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38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T 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75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1" y="1844547"/>
            <a:ext cx="4724399" cy="1353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000">
              <a:lnSpc>
                <a:spcPct val="100000"/>
              </a:lnSpc>
            </a:pPr>
            <a:r>
              <a:rPr lang="tr-TR" sz="4100" b="1" u="heavy" dirty="0" smtClean="0">
                <a:solidFill>
                  <a:srgbClr val="C00000"/>
                </a:solidFill>
                <a:latin typeface="Calibri"/>
                <a:cs typeface="Calibri"/>
              </a:rPr>
              <a:t> 9</a:t>
            </a:r>
            <a:r>
              <a:rPr sz="4100" b="1" u="heavy" dirty="0" smtClean="0">
                <a:solidFill>
                  <a:srgbClr val="C00000"/>
                </a:solidFill>
                <a:latin typeface="Calibri"/>
                <a:cs typeface="Calibri"/>
              </a:rPr>
              <a:t>  EKİM </a:t>
            </a:r>
            <a:r>
              <a:rPr sz="4100" b="1" u="heavy" spc="-2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1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201</a:t>
            </a:r>
            <a:r>
              <a:rPr lang="tr-TR" sz="41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7</a:t>
            </a:r>
            <a:endParaRPr sz="4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tr-TR" sz="35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35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3500" b="1" u="heavy" spc="-85" dirty="0" smtClean="0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r>
              <a:rPr sz="35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500" b="1" u="heavy" spc="-45" dirty="0" smtClean="0">
                <a:solidFill>
                  <a:srgbClr val="C00000"/>
                </a:solidFill>
                <a:latin typeface="Calibri"/>
                <a:cs typeface="Calibri"/>
              </a:rPr>
              <a:t>z</a:t>
            </a:r>
            <a:r>
              <a:rPr sz="35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500" b="1" u="heavy" spc="5" dirty="0" smtClean="0">
                <a:solidFill>
                  <a:srgbClr val="C00000"/>
                </a:solidFill>
                <a:latin typeface="Calibri"/>
                <a:cs typeface="Calibri"/>
              </a:rPr>
              <a:t>r</a:t>
            </a:r>
            <a:r>
              <a:rPr sz="3500" b="1" u="heavy" spc="-40" dirty="0" smtClean="0">
                <a:solidFill>
                  <a:srgbClr val="C00000"/>
                </a:solidFill>
                <a:latin typeface="Calibri"/>
                <a:cs typeface="Calibri"/>
              </a:rPr>
              <a:t>t</a:t>
            </a:r>
            <a:r>
              <a:rPr sz="35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esi</a:t>
            </a:r>
            <a:r>
              <a:rPr sz="3500" b="1" u="heavy" spc="-1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5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sa</a:t>
            </a:r>
            <a:r>
              <a:rPr sz="3500" b="1" u="heavy" spc="-30" dirty="0" smtClean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3500" b="1" u="heavy" spc="0" dirty="0" smtClean="0">
                <a:solidFill>
                  <a:srgbClr val="C00000"/>
                </a:solidFill>
                <a:latin typeface="Calibri"/>
                <a:cs typeface="Calibri"/>
              </a:rPr>
              <a:t>t 17:00)</a:t>
            </a:r>
            <a:endParaRPr sz="35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366" y="3995546"/>
            <a:ext cx="11514633" cy="24052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9235">
              <a:lnSpc>
                <a:spcPts val="259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spc="-15" dirty="0" smtClean="0">
                <a:latin typeface="Calibri"/>
                <a:cs typeface="Calibri"/>
              </a:rPr>
              <a:t>H</a:t>
            </a:r>
            <a:r>
              <a:rPr sz="2400" spc="-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rhangi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bir sebe</a:t>
            </a:r>
            <a:r>
              <a:rPr sz="2400" spc="5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le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li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etini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ç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kl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ş</a:t>
            </a:r>
            <a:r>
              <a:rPr sz="2400" spc="0" dirty="0" smtClean="0">
                <a:latin typeface="Calibri"/>
                <a:cs typeface="Calibri"/>
              </a:rPr>
              <a:t>tir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-40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-4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0" dirty="0" smtClean="0">
                <a:latin typeface="Calibri"/>
                <a:cs typeface="Calibri"/>
              </a:rPr>
              <a:t>z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0" dirty="0" smtClean="0">
                <a:latin typeface="Calibri"/>
                <a:cs typeface="Calibri"/>
              </a:rPr>
              <a:t>ç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cilerin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eb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45" dirty="0" smtClean="0">
                <a:latin typeface="Calibri"/>
                <a:cs typeface="Calibri"/>
              </a:rPr>
              <a:t>a</a:t>
            </a:r>
            <a:r>
              <a:rPr sz="2400" spc="15" dirty="0" smtClean="0">
                <a:latin typeface="Calibri"/>
                <a:cs typeface="Calibri"/>
              </a:rPr>
              <a:t>y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5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ı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da </a:t>
            </a:r>
            <a:r>
              <a:rPr sz="2400" spc="-35" dirty="0" smtClean="0">
                <a:latin typeface="Calibri"/>
                <a:cs typeface="Calibri"/>
              </a:rPr>
              <a:t>y</a:t>
            </a:r>
            <a:r>
              <a:rPr sz="2400" spc="-15" dirty="0" smtClean="0">
                <a:latin typeface="Calibri"/>
                <a:cs typeface="Calibri"/>
              </a:rPr>
              <a:t>er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F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60" dirty="0" smtClean="0">
                <a:latin typeface="Calibri"/>
                <a:cs typeface="Calibri"/>
              </a:rPr>
              <a:t>g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6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ç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sini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doldu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ak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Dış İlişkiler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oo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örlüğüne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eslim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etm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leri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bu </a:t>
            </a:r>
            <a:r>
              <a:rPr sz="2400" spc="-8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onuda ilgili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bölüm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örünü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bilgilendi</a:t>
            </a:r>
            <a:r>
              <a:rPr sz="2400" spc="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le</a:t>
            </a:r>
            <a:r>
              <a:rPr sz="2400" spc="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ekm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10" dirty="0" smtClean="0">
                <a:latin typeface="Calibri"/>
                <a:cs typeface="Calibri"/>
              </a:rPr>
              <a:t>k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edi</a:t>
            </a:r>
            <a:r>
              <a:rPr sz="2400" spc="-2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endParaRPr sz="1000" dirty="0"/>
          </a:p>
          <a:p>
            <a:pPr marL="241300" marR="261620" indent="-229235">
              <a:lnSpc>
                <a:spcPts val="2590"/>
              </a:lnSpc>
            </a:pPr>
            <a:r>
              <a:rPr sz="2400" dirty="0" smtClean="0">
                <a:latin typeface="Wingdings"/>
                <a:cs typeface="Wingdings"/>
              </a:rPr>
              <a:t></a:t>
            </a:r>
            <a:r>
              <a:rPr sz="2400" spc="-15" dirty="0" smtClean="0">
                <a:latin typeface="Calibri"/>
                <a:cs typeface="Calibri"/>
              </a:rPr>
              <a:t>B</a:t>
            </a:r>
            <a:r>
              <a:rPr sz="2400" spc="-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lirtil</a:t>
            </a:r>
            <a:r>
              <a:rPr sz="2400" spc="1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35" dirty="0" smtClean="0">
                <a:latin typeface="Calibri"/>
                <a:cs typeface="Calibri"/>
              </a:rPr>
              <a:t> t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ihl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ad</a:t>
            </a:r>
            <a:r>
              <a:rPr sz="2400" spc="-10" dirty="0" smtClean="0">
                <a:latin typeface="Calibri"/>
                <a:cs typeface="Calibri"/>
              </a:rPr>
              <a:t>ar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F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45" dirty="0" smtClean="0">
                <a:latin typeface="Calibri"/>
                <a:cs typeface="Calibri"/>
              </a:rPr>
              <a:t>r</a:t>
            </a:r>
            <a:r>
              <a:rPr sz="2400" spc="-15" dirty="0" smtClean="0">
                <a:latin typeface="Calibri"/>
                <a:cs typeface="Calibri"/>
              </a:rPr>
              <a:t>a</a:t>
            </a:r>
            <a:r>
              <a:rPr sz="2400" spc="-60" dirty="0" smtClean="0">
                <a:latin typeface="Calibri"/>
                <a:cs typeface="Calibri"/>
              </a:rPr>
              <a:t>g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-6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ç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lerini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eslim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etme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-5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cilerin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55" dirty="0" smtClean="0">
                <a:latin typeface="Calibri"/>
                <a:cs typeface="Calibri"/>
              </a:rPr>
              <a:t>r</a:t>
            </a:r>
            <a:r>
              <a:rPr sz="2400" spc="-15" dirty="0" smtClean="0">
                <a:latin typeface="Calibri"/>
                <a:cs typeface="Calibri"/>
              </a:rPr>
              <a:t>asm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1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+ Öğ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ci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5" dirty="0" smtClean="0">
                <a:latin typeface="Calibri"/>
                <a:cs typeface="Calibri"/>
              </a:rPr>
              <a:t>a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6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etliliği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18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öne</a:t>
            </a:r>
            <a:r>
              <a:rPr sz="2400" spc="-25" dirty="0" smtClean="0">
                <a:latin typeface="Calibri"/>
                <a:cs typeface="Calibri"/>
              </a:rPr>
              <a:t>rg</a:t>
            </a:r>
            <a:r>
              <a:rPr sz="2400" spc="0" dirty="0" smtClean="0">
                <a:latin typeface="Calibri"/>
                <a:cs typeface="Calibri"/>
              </a:rPr>
              <a:t>esinde</a:t>
            </a:r>
            <a:r>
              <a:rPr sz="2400" spc="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belirtil</a:t>
            </a:r>
            <a:r>
              <a:rPr sz="2400" spc="5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iği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gibi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bir son</a:t>
            </a:r>
            <a:r>
              <a:rPr sz="2400" spc="-5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aki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a</a:t>
            </a:r>
            <a:r>
              <a:rPr sz="2400" spc="-30" dirty="0" err="1" smtClean="0">
                <a:latin typeface="Calibri"/>
                <a:cs typeface="Calibri"/>
              </a:rPr>
              <a:t>k</a:t>
            </a:r>
            <a:r>
              <a:rPr sz="2400" spc="0" dirty="0" err="1" smtClean="0">
                <a:latin typeface="Calibri"/>
                <a:cs typeface="Calibri"/>
              </a:rPr>
              <a:t>ade</a:t>
            </a:r>
            <a:r>
              <a:rPr sz="2400" spc="5" dirty="0" err="1" smtClean="0">
                <a:latin typeface="Calibri"/>
                <a:cs typeface="Calibri"/>
              </a:rPr>
              <a:t>m</a:t>
            </a:r>
            <a:r>
              <a:rPr sz="2400" spc="0" dirty="0" err="1" smtClean="0">
                <a:latin typeface="Calibri"/>
                <a:cs typeface="Calibri"/>
              </a:rPr>
              <a:t>ik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dön</a:t>
            </a:r>
            <a:r>
              <a:rPr sz="2400" spc="5" dirty="0" err="1" smtClean="0">
                <a:latin typeface="Calibri"/>
                <a:cs typeface="Calibri"/>
              </a:rPr>
              <a:t>e</a:t>
            </a:r>
            <a:r>
              <a:rPr sz="2400" spc="0" dirty="0" err="1" smtClean="0">
                <a:latin typeface="Calibri"/>
                <a:cs typeface="Calibri"/>
              </a:rPr>
              <a:t>mde</a:t>
            </a:r>
            <a:r>
              <a:rPr lang="tr-TR" sz="2400" spc="0" dirty="0" smtClean="0">
                <a:latin typeface="Calibri"/>
                <a:cs typeface="Calibri"/>
              </a:rPr>
              <a:t> </a:t>
            </a:r>
            <a:r>
              <a:rPr lang="tr-TR" sz="2400" spc="0" dirty="0" err="1" smtClean="0">
                <a:latin typeface="Calibri"/>
                <a:cs typeface="Calibri"/>
              </a:rPr>
              <a:t>Erasmus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smtClean="0">
                <a:latin typeface="Calibri"/>
                <a:cs typeface="Calibri"/>
              </a:rPr>
              <a:t>Hareketliliğine başvurmaları durumunda </a:t>
            </a:r>
            <a:r>
              <a:rPr lang="tr-TR" sz="2400" b="1" dirty="0" smtClean="0">
                <a:latin typeface="Calibri"/>
                <a:cs typeface="Calibri"/>
              </a:rPr>
              <a:t>10 puan düşülecektir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15136"/>
            <a:ext cx="8535922" cy="53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447" y="1518920"/>
            <a:ext cx="11673205" cy="472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5" dirty="0" smtClean="0">
                <a:latin typeface="Calibri"/>
                <a:cs typeface="Calibri"/>
              </a:rPr>
              <a:t> HİBE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10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H</a:t>
            </a:r>
            <a:r>
              <a:rPr sz="2800" u="heavy" spc="-40" dirty="0" smtClean="0">
                <a:latin typeface="Calibri"/>
                <a:cs typeface="Calibri"/>
              </a:rPr>
              <a:t>ES</a:t>
            </a:r>
            <a:r>
              <a:rPr sz="2800" u="heavy" spc="-15" dirty="0" smtClean="0">
                <a:latin typeface="Calibri"/>
                <a:cs typeface="Calibri"/>
              </a:rPr>
              <a:t>APLAMASI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4"/>
              </a:spcBef>
            </a:pPr>
            <a:endParaRPr sz="6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marR="1315720" indent="-229235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20" dirty="0" smtClean="0">
                <a:latin typeface="Calibri"/>
                <a:cs typeface="Calibri"/>
              </a:rPr>
              <a:t>Hi</a:t>
            </a:r>
            <a:r>
              <a:rPr sz="2200" spc="-15" dirty="0" smtClean="0">
                <a:latin typeface="Calibri"/>
                <a:cs typeface="Calibri"/>
              </a:rPr>
              <a:t>be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hesap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20" dirty="0" smtClean="0">
                <a:latin typeface="Calibri"/>
                <a:cs typeface="Calibri"/>
              </a:rPr>
              <a:t>am</a:t>
            </a:r>
            <a:r>
              <a:rPr sz="2200" spc="-10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sı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gitme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önce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65" dirty="0" smtClean="0">
                <a:latin typeface="Calibri"/>
                <a:cs typeface="Calibri"/>
              </a:rPr>
              <a:t>a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me</a:t>
            </a:r>
            <a:r>
              <a:rPr sz="2200" spc="-25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tu</a:t>
            </a:r>
            <a:r>
              <a:rPr sz="2200" spc="-25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un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aki</a:t>
            </a:r>
            <a:r>
              <a:rPr sz="2200" spc="5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ari</a:t>
            </a:r>
            <a:r>
              <a:rPr sz="2200" spc="-30" dirty="0" smtClean="0">
                <a:latin typeface="Calibri"/>
                <a:cs typeface="Calibri"/>
              </a:rPr>
              <a:t>h</a:t>
            </a:r>
            <a:r>
              <a:rPr sz="2200" spc="-10" dirty="0" smtClean="0">
                <a:latin typeface="Calibri"/>
                <a:cs typeface="Calibri"/>
              </a:rPr>
              <a:t>ler</a:t>
            </a:r>
            <a:r>
              <a:rPr sz="2200" spc="-15" dirty="0" smtClean="0">
                <a:latin typeface="Calibri"/>
                <a:cs typeface="Calibri"/>
              </a:rPr>
              <a:t> ü</a:t>
            </a:r>
            <a:r>
              <a:rPr sz="2200" spc="-80" dirty="0" smtClean="0">
                <a:latin typeface="Calibri"/>
                <a:cs typeface="Calibri"/>
              </a:rPr>
              <a:t>z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nden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hesap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anı</a:t>
            </a:r>
            <a:r>
              <a:rPr sz="2200" spc="-30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46"/>
              </a:spcBef>
              <a:buFont typeface="Arial"/>
              <a:buChar char="•"/>
            </a:pPr>
            <a:endParaRPr sz="2200" dirty="0"/>
          </a:p>
          <a:p>
            <a:pPr marL="241300" marR="12700" indent="-229235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20" dirty="0" smtClean="0">
                <a:latin typeface="Calibri"/>
                <a:cs typeface="Calibri"/>
              </a:rPr>
              <a:t>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dön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üğünde</a:t>
            </a:r>
            <a:r>
              <a:rPr sz="2200" spc="60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ti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ği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Co</a:t>
            </a:r>
            <a:r>
              <a:rPr sz="2200" spc="-35" dirty="0" smtClean="0">
                <a:latin typeface="Calibri"/>
                <a:cs typeface="Calibri"/>
              </a:rPr>
              <a:t>n</a:t>
            </a:r>
            <a:r>
              <a:rPr sz="2200" spc="-10" dirty="0" smtClean="0">
                <a:latin typeface="Calibri"/>
                <a:cs typeface="Calibri"/>
              </a:rPr>
              <a:t>fi</a:t>
            </a:r>
            <a:r>
              <a:rPr sz="2200" spc="-20" dirty="0" smtClean="0">
                <a:latin typeface="Calibri"/>
                <a:cs typeface="Calibri"/>
              </a:rPr>
              <a:t>r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tion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of S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60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y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be</a:t>
            </a:r>
            <a:r>
              <a:rPr sz="2200" spc="-20" dirty="0" smtClean="0">
                <a:latin typeface="Calibri"/>
                <a:cs typeface="Calibri"/>
              </a:rPr>
              <a:t>l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es</a:t>
            </a:r>
            <a:r>
              <a:rPr sz="2200" spc="-2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nde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7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60" dirty="0" smtClean="0">
                <a:latin typeface="Calibri"/>
                <a:cs typeface="Calibri"/>
              </a:rPr>
              <a:t>z</a:t>
            </a:r>
            <a:r>
              <a:rPr sz="2200" spc="-15" dirty="0" smtClean="0">
                <a:latin typeface="Calibri"/>
                <a:cs typeface="Calibri"/>
              </a:rPr>
              <a:t>an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ari</a:t>
            </a:r>
            <a:r>
              <a:rPr sz="2200" spc="-25" dirty="0" smtClean="0">
                <a:latin typeface="Calibri"/>
                <a:cs typeface="Calibri"/>
              </a:rPr>
              <a:t>h</a:t>
            </a:r>
            <a:r>
              <a:rPr sz="2200" spc="-10" dirty="0" smtClean="0">
                <a:latin typeface="Calibri"/>
                <a:cs typeface="Calibri"/>
              </a:rPr>
              <a:t>ler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pasaportu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daki</a:t>
            </a:r>
            <a:r>
              <a:rPr sz="2200" spc="4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gir</a:t>
            </a:r>
            <a:r>
              <a:rPr sz="2200" spc="-15" dirty="0" smtClean="0">
                <a:latin typeface="Calibri"/>
                <a:cs typeface="Calibri"/>
              </a:rPr>
              <a:t>iş-</a:t>
            </a:r>
            <a:r>
              <a:rPr sz="2200" spc="0" dirty="0" smtClean="0">
                <a:latin typeface="Calibri"/>
                <a:cs typeface="Calibri"/>
              </a:rPr>
              <a:t>çık</a:t>
            </a:r>
            <a:r>
              <a:rPr sz="2200" spc="-10" dirty="0" smtClean="0">
                <a:latin typeface="Calibri"/>
                <a:cs typeface="Calibri"/>
              </a:rPr>
              <a:t>ı</a:t>
            </a:r>
            <a:r>
              <a:rPr sz="2200" spc="-15" dirty="0" smtClean="0">
                <a:latin typeface="Calibri"/>
                <a:cs typeface="Calibri"/>
              </a:rPr>
              <a:t>ş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dam</a:t>
            </a:r>
            <a:r>
              <a:rPr sz="2200" spc="-60" dirty="0" smtClean="0">
                <a:latin typeface="Calibri"/>
                <a:cs typeface="Calibri"/>
              </a:rPr>
              <a:t>g</a:t>
            </a:r>
            <a:r>
              <a:rPr sz="2200" spc="-10" dirty="0" smtClean="0">
                <a:latin typeface="Calibri"/>
                <a:cs typeface="Calibri"/>
              </a:rPr>
              <a:t>aları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50" dirty="0" smtClean="0">
                <a:latin typeface="Calibri"/>
                <a:cs typeface="Calibri"/>
              </a:rPr>
              <a:t>ö</a:t>
            </a:r>
            <a:r>
              <a:rPr sz="2200" spc="-15" dirty="0" smtClean="0">
                <a:latin typeface="Calibri"/>
                <a:cs typeface="Calibri"/>
              </a:rPr>
              <a:t>z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üne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al</a:t>
            </a:r>
            <a:r>
              <a:rPr sz="2200" spc="-10" dirty="0" smtClean="0">
                <a:latin typeface="Calibri"/>
                <a:cs typeface="Calibri"/>
              </a:rPr>
              <a:t>ı</a:t>
            </a:r>
            <a:r>
              <a:rPr sz="2200" spc="-15" dirty="0" smtClean="0">
                <a:latin typeface="Calibri"/>
                <a:cs typeface="Calibri"/>
              </a:rPr>
              <a:t>na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ak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op</a:t>
            </a:r>
            <a:r>
              <a:rPr sz="2200" spc="-20" dirty="0" smtClean="0">
                <a:latin typeface="Calibri"/>
                <a:cs typeface="Calibri"/>
              </a:rPr>
              <a:t>lam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besi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den he</a:t>
            </a:r>
            <a:r>
              <a:rPr sz="2200" spc="-25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ap</a:t>
            </a:r>
            <a:r>
              <a:rPr sz="2200" spc="-10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an</a:t>
            </a:r>
            <a:r>
              <a:rPr sz="2200" spc="-10" dirty="0" smtClean="0">
                <a:latin typeface="Calibri"/>
                <a:cs typeface="Calibri"/>
              </a:rPr>
              <a:t>ır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 </a:t>
            </a:r>
            <a:r>
              <a:rPr sz="2200" spc="-7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alan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tu</a:t>
            </a:r>
            <a:r>
              <a:rPr sz="2200" spc="-55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ar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bu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30" dirty="0" smtClean="0">
                <a:latin typeface="Calibri"/>
                <a:cs typeface="Calibri"/>
              </a:rPr>
              <a:t>u</a:t>
            </a:r>
            <a:r>
              <a:rPr sz="2200" spc="-10" dirty="0" smtClean="0">
                <a:latin typeface="Calibri"/>
                <a:cs typeface="Calibri"/>
              </a:rPr>
              <a:t>r</a:t>
            </a:r>
            <a:r>
              <a:rPr sz="2200" spc="-30" dirty="0" smtClean="0">
                <a:latin typeface="Calibri"/>
                <a:cs typeface="Calibri"/>
              </a:rPr>
              <a:t>u</a:t>
            </a:r>
            <a:r>
              <a:rPr sz="2200" spc="-20" dirty="0" smtClean="0">
                <a:latin typeface="Calibri"/>
                <a:cs typeface="Calibri"/>
              </a:rPr>
              <a:t>ma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ö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değ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ş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k</a:t>
            </a:r>
            <a:r>
              <a:rPr sz="2200" spc="-10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ik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ö</a:t>
            </a:r>
            <a:r>
              <a:rPr sz="2200" spc="-55" dirty="0" smtClean="0">
                <a:latin typeface="Calibri"/>
                <a:cs typeface="Calibri"/>
              </a:rPr>
              <a:t>s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eb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200" spc="-15" dirty="0" smtClean="0">
                <a:latin typeface="Calibri"/>
                <a:cs typeface="Calibri"/>
              </a:rPr>
              <a:t>Alma</a:t>
            </a:r>
            <a:r>
              <a:rPr sz="2200" spc="-70" dirty="0" smtClean="0">
                <a:latin typeface="Calibri"/>
                <a:cs typeface="Calibri"/>
              </a:rPr>
              <a:t>ny</a:t>
            </a:r>
            <a:r>
              <a:rPr sz="2200" spc="-15" dirty="0" smtClean="0">
                <a:latin typeface="Calibri"/>
                <a:cs typeface="Calibri"/>
              </a:rPr>
              <a:t>adaki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ün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6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si</a:t>
            </a:r>
            <a:r>
              <a:rPr sz="2200" spc="-45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ele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den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elen d</a:t>
            </a:r>
            <a:r>
              <a:rPr sz="2200" spc="-60" dirty="0" smtClean="0">
                <a:latin typeface="Calibri"/>
                <a:cs typeface="Calibri"/>
              </a:rPr>
              <a:t>a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0" dirty="0" smtClean="0">
                <a:latin typeface="Calibri"/>
                <a:cs typeface="Calibri"/>
              </a:rPr>
              <a:t>t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me</a:t>
            </a:r>
            <a:r>
              <a:rPr sz="2200" spc="-25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tu</a:t>
            </a:r>
            <a:r>
              <a:rPr sz="2200" spc="-25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sü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esi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ene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de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35" dirty="0" smtClean="0">
                <a:latin typeface="Calibri"/>
                <a:cs typeface="Calibri"/>
              </a:rPr>
              <a:t>z</a:t>
            </a:r>
            <a:r>
              <a:rPr sz="2200" spc="-15" dirty="0" smtClean="0">
                <a:latin typeface="Calibri"/>
                <a:cs typeface="Calibri"/>
              </a:rPr>
              <a:t>un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29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200" spc="-15" dirty="0" smtClean="0">
                <a:latin typeface="Calibri"/>
                <a:cs typeface="Calibri"/>
              </a:rPr>
              <a:t>Alma</a:t>
            </a:r>
            <a:r>
              <a:rPr sz="2200" spc="-70" dirty="0" smtClean="0">
                <a:latin typeface="Calibri"/>
                <a:cs typeface="Calibri"/>
              </a:rPr>
              <a:t>n</a:t>
            </a:r>
            <a:r>
              <a:rPr sz="2200" spc="-75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70" dirty="0" smtClean="0">
                <a:latin typeface="Calibri"/>
                <a:cs typeface="Calibri"/>
              </a:rPr>
              <a:t>’</a:t>
            </a:r>
            <a:r>
              <a:rPr sz="2200" spc="-75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gidecek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olan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dön</a:t>
            </a:r>
            <a:r>
              <a:rPr sz="2200" spc="-25" dirty="0" smtClean="0">
                <a:latin typeface="Calibri"/>
                <a:cs typeface="Calibri"/>
              </a:rPr>
              <a:t>ü</a:t>
            </a:r>
            <a:r>
              <a:rPr sz="2200" spc="-15" dirty="0" smtClean="0">
                <a:latin typeface="Calibri"/>
                <a:cs typeface="Calibri"/>
              </a:rPr>
              <a:t>ş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ari</a:t>
            </a:r>
            <a:r>
              <a:rPr sz="2200" spc="-30" dirty="0" smtClean="0">
                <a:latin typeface="Calibri"/>
                <a:cs typeface="Calibri"/>
              </a:rPr>
              <a:t>h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3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eb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r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65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şı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ur</a:t>
            </a:r>
            <a:r>
              <a:rPr sz="2200" spc="-30" dirty="0" smtClean="0">
                <a:latin typeface="Calibri"/>
                <a:cs typeface="Calibri"/>
              </a:rPr>
              <a:t>u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endParaRPr sz="2200" dirty="0">
              <a:latin typeface="Calibri"/>
              <a:cs typeface="Calibri"/>
            </a:endParaRPr>
          </a:p>
          <a:p>
            <a:pPr marL="241300" marR="615950">
              <a:lnSpc>
                <a:spcPct val="80000"/>
              </a:lnSpc>
            </a:pPr>
            <a:r>
              <a:rPr sz="2200" spc="-114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oo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in</a:t>
            </a:r>
            <a:r>
              <a:rPr sz="2200" spc="-45" dirty="0" smtClean="0">
                <a:latin typeface="Calibri"/>
                <a:cs typeface="Calibri"/>
              </a:rPr>
              <a:t>a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örü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b</a:t>
            </a:r>
            <a:r>
              <a:rPr sz="2200" spc="-45" dirty="0" smtClean="0">
                <a:latin typeface="Calibri"/>
                <a:cs typeface="Calibri"/>
              </a:rPr>
              <a:t>a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30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eçe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ek 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enm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15" dirty="0" smtClean="0">
                <a:latin typeface="Calibri"/>
                <a:cs typeface="Calibri"/>
              </a:rPr>
              <a:t>in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f</a:t>
            </a:r>
            <a:r>
              <a:rPr sz="2200" spc="-60" dirty="0" smtClean="0">
                <a:latin typeface="Calibri"/>
                <a:cs typeface="Calibri"/>
              </a:rPr>
              <a:t>ay</a:t>
            </a:r>
            <a:r>
              <a:rPr sz="2200" spc="-15" dirty="0" smtClean="0">
                <a:latin typeface="Calibri"/>
                <a:cs typeface="Calibri"/>
              </a:rPr>
              <a:t>da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5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ı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Bu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şek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de öğ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65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gitmeden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önce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65" dirty="0" smtClean="0">
                <a:latin typeface="Calibri"/>
                <a:cs typeface="Calibri"/>
              </a:rPr>
              <a:t>f</a:t>
            </a:r>
            <a:r>
              <a:rPr sz="2200" spc="-15" dirty="0" smtClean="0">
                <a:latin typeface="Calibri"/>
                <a:cs typeface="Calibri"/>
              </a:rPr>
              <a:t>azladan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hi</a:t>
            </a:r>
            <a:r>
              <a:rPr sz="2200" spc="-30" dirty="0" smtClean="0">
                <a:latin typeface="Calibri"/>
                <a:cs typeface="Calibri"/>
              </a:rPr>
              <a:t>b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ek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son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adan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bu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bed</a:t>
            </a:r>
            <a:r>
              <a:rPr sz="2200" spc="-25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iade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tmek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z</a:t>
            </a:r>
            <a:r>
              <a:rPr sz="2200" spc="-15" dirty="0" smtClean="0">
                <a:latin typeface="Calibri"/>
                <a:cs typeface="Calibri"/>
              </a:rPr>
              <a:t>oru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da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65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alması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ın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önü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0" dirty="0" smtClean="0">
                <a:latin typeface="Calibri"/>
                <a:cs typeface="Calibri"/>
              </a:rPr>
              <a:t>eçi</a:t>
            </a:r>
            <a:r>
              <a:rPr sz="2200" spc="-10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miş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ola</a:t>
            </a:r>
            <a:r>
              <a:rPr sz="2200" spc="-40" dirty="0" smtClean="0">
                <a:latin typeface="Calibri"/>
                <a:cs typeface="Calibri"/>
              </a:rPr>
              <a:t>c</a:t>
            </a:r>
            <a:r>
              <a:rPr sz="2200" spc="-15" dirty="0" smtClean="0">
                <a:latin typeface="Calibri"/>
                <a:cs typeface="Calibri"/>
              </a:rPr>
              <a:t>akt</a:t>
            </a:r>
            <a:r>
              <a:rPr sz="2200" spc="-25" dirty="0" smtClean="0">
                <a:latin typeface="Calibri"/>
                <a:cs typeface="Calibri"/>
              </a:rPr>
              <a:t>ı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15136"/>
            <a:ext cx="8535922" cy="539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0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947" y="1552447"/>
            <a:ext cx="11259185" cy="4292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SİGO</a:t>
            </a:r>
            <a:r>
              <a:rPr sz="2800" u="heavy" spc="-35" dirty="0" smtClean="0">
                <a:latin typeface="Calibri"/>
                <a:cs typeface="Calibri"/>
              </a:rPr>
              <a:t>R</a:t>
            </a:r>
            <a:r>
              <a:rPr sz="2800" u="heavy" spc="-225" dirty="0" smtClean="0">
                <a:latin typeface="Calibri"/>
                <a:cs typeface="Calibri"/>
              </a:rPr>
              <a:t>T</a:t>
            </a:r>
            <a:r>
              <a:rPr sz="2800" u="heavy" spc="-20" dirty="0" smtClean="0">
                <a:latin typeface="Calibri"/>
                <a:cs typeface="Calibri"/>
              </a:rPr>
              <a:t>A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30" dirty="0" smtClean="0">
                <a:latin typeface="Calibri"/>
                <a:cs typeface="Calibri"/>
              </a:rPr>
              <a:t>H</a:t>
            </a:r>
            <a:r>
              <a:rPr sz="2800" u="heavy" spc="-15" dirty="0" smtClean="0">
                <a:latin typeface="Calibri"/>
                <a:cs typeface="Calibri"/>
              </a:rPr>
              <a:t>AKKIN</a:t>
            </a:r>
            <a:r>
              <a:rPr sz="2800" u="heavy" spc="-65" dirty="0" smtClean="0">
                <a:latin typeface="Calibri"/>
                <a:cs typeface="Calibri"/>
              </a:rPr>
              <a:t>D</a:t>
            </a:r>
            <a:r>
              <a:rPr sz="2800" u="heavy" spc="-25" dirty="0" smtClean="0">
                <a:latin typeface="Calibri"/>
                <a:cs typeface="Calibri"/>
              </a:rPr>
              <a:t>A</a:t>
            </a:r>
            <a:r>
              <a:rPr sz="2800" u="heavy" spc="-15" dirty="0" smtClean="0">
                <a:latin typeface="Calibri"/>
                <a:cs typeface="Calibri"/>
              </a:rPr>
              <a:t> 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4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20" dirty="0" smtClean="0">
                <a:latin typeface="Calibri"/>
                <a:cs typeface="Calibri"/>
              </a:rPr>
              <a:t>Öğ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enc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30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35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akları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sağl</a:t>
            </a:r>
            <a:r>
              <a:rPr sz="2800" spc="-15" dirty="0" smtClean="0">
                <a:latin typeface="Calibri"/>
                <a:cs typeface="Calibri"/>
              </a:rPr>
              <a:t>ık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v</a:t>
            </a:r>
            <a:r>
              <a:rPr sz="2800" spc="-15" dirty="0" smtClean="0">
                <a:latin typeface="Calibri"/>
                <a:cs typeface="Calibri"/>
              </a:rPr>
              <a:t>e s</a:t>
            </a:r>
            <a:r>
              <a:rPr sz="2800" spc="-3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ah</a:t>
            </a:r>
            <a:r>
              <a:rPr sz="2800" spc="-40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po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içe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14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on</a:t>
            </a:r>
            <a:r>
              <a:rPr sz="2800" spc="-25" dirty="0" smtClean="0">
                <a:latin typeface="Calibri"/>
                <a:cs typeface="Calibri"/>
              </a:rPr>
              <a:t>u</a:t>
            </a:r>
            <a:r>
              <a:rPr sz="2800" spc="-15" dirty="0" smtClean="0">
                <a:latin typeface="Calibri"/>
                <a:cs typeface="Calibri"/>
              </a:rPr>
              <a:t>su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da</a:t>
            </a:r>
            <a:r>
              <a:rPr sz="2800" spc="5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aşağıdaki 3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 smtClean="0">
                <a:latin typeface="Calibri"/>
                <a:cs typeface="Calibri"/>
              </a:rPr>
              <a:t>hu</a:t>
            </a:r>
            <a:r>
              <a:rPr sz="2800" spc="-3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usa</a:t>
            </a:r>
            <a:r>
              <a:rPr sz="2800" spc="4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k</a:t>
            </a:r>
            <a:r>
              <a:rPr sz="2800" spc="-65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t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20" dirty="0" smtClean="0">
                <a:latin typeface="Calibri"/>
                <a:cs typeface="Calibri"/>
              </a:rPr>
              <a:t>tmel</a:t>
            </a:r>
            <a:r>
              <a:rPr sz="2800" spc="-10" dirty="0" smtClean="0">
                <a:latin typeface="Calibri"/>
                <a:cs typeface="Calibri"/>
              </a:rPr>
              <a:t>eri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25" dirty="0" smtClean="0">
                <a:latin typeface="Calibri"/>
                <a:cs typeface="Calibri"/>
              </a:rPr>
              <a:t>k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ed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r;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800" spc="-30" dirty="0" smtClean="0">
                <a:latin typeface="Wingdings"/>
                <a:cs typeface="Wingdings"/>
              </a:rPr>
              <a:t></a:t>
            </a:r>
            <a:r>
              <a:rPr sz="2800" spc="0" dirty="0" smtClean="0">
                <a:latin typeface="Calibri"/>
                <a:cs typeface="Calibri"/>
              </a:rPr>
              <a:t>Si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or</a:t>
            </a:r>
            <a:r>
              <a:rPr sz="2800" spc="-5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pol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çesi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y</a:t>
            </a:r>
            <a:r>
              <a:rPr sz="2800" u="heavy" spc="-30" dirty="0" smtClean="0">
                <a:latin typeface="Calibri"/>
                <a:cs typeface="Calibri"/>
              </a:rPr>
              <a:t>u</a:t>
            </a:r>
            <a:r>
              <a:rPr sz="2800" u="heavy" spc="-10" dirty="0" smtClean="0">
                <a:latin typeface="Calibri"/>
                <a:cs typeface="Calibri"/>
              </a:rPr>
              <a:t>rt </a:t>
            </a:r>
            <a:r>
              <a:rPr sz="2800" u="heavy" spc="5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d</a:t>
            </a:r>
            <a:r>
              <a:rPr sz="2800" u="heavy" spc="-15" dirty="0" smtClean="0">
                <a:latin typeface="Calibri"/>
                <a:cs typeface="Calibri"/>
              </a:rPr>
              <a:t>ı</a:t>
            </a:r>
            <a:r>
              <a:rPr sz="2800" u="heavy" spc="0" dirty="0" smtClean="0">
                <a:latin typeface="Calibri"/>
                <a:cs typeface="Calibri"/>
              </a:rPr>
              <a:t>ş</a:t>
            </a:r>
            <a:r>
              <a:rPr sz="2800" u="heavy" spc="-15" dirty="0" smtClean="0">
                <a:latin typeface="Calibri"/>
                <a:cs typeface="Calibri"/>
              </a:rPr>
              <a:t>ın</a:t>
            </a:r>
            <a:r>
              <a:rPr sz="2800" u="heavy" spc="-30" dirty="0" smtClean="0">
                <a:latin typeface="Calibri"/>
                <a:cs typeface="Calibri"/>
              </a:rPr>
              <a:t>d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50" dirty="0" smtClean="0">
                <a:latin typeface="Calibri"/>
                <a:cs typeface="Calibri"/>
              </a:rPr>
              <a:t> </a:t>
            </a:r>
            <a:r>
              <a:rPr sz="2800" u="heavy" spc="0" dirty="0" smtClean="0">
                <a:latin typeface="Calibri"/>
                <a:cs typeface="Calibri"/>
              </a:rPr>
              <a:t>ola</a:t>
            </a:r>
            <a:r>
              <a:rPr sz="2800" u="heavy" spc="-25" dirty="0" smtClean="0">
                <a:latin typeface="Calibri"/>
                <a:cs typeface="Calibri"/>
              </a:rPr>
              <a:t>c</a:t>
            </a:r>
            <a:r>
              <a:rPr sz="2800" u="heavy" spc="0" dirty="0" smtClean="0">
                <a:latin typeface="Calibri"/>
                <a:cs typeface="Calibri"/>
              </a:rPr>
              <a:t>ağın</a:t>
            </a:r>
            <a:r>
              <a:rPr sz="2800" u="heavy" spc="-15" dirty="0" smtClean="0">
                <a:latin typeface="Calibri"/>
                <a:cs typeface="Calibri"/>
              </a:rPr>
              <a:t>ız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 </a:t>
            </a:r>
            <a:r>
              <a:rPr sz="2800" u="heavy" spc="-50" dirty="0" smtClean="0">
                <a:latin typeface="Calibri"/>
                <a:cs typeface="Calibri"/>
              </a:rPr>
              <a:t>t</a:t>
            </a:r>
            <a:r>
              <a:rPr sz="2800" u="heavy" spc="0" dirty="0" smtClean="0">
                <a:latin typeface="Calibri"/>
                <a:cs typeface="Calibri"/>
              </a:rPr>
              <a:t>ar</a:t>
            </a:r>
            <a:r>
              <a:rPr sz="2800" u="heavy" spc="-10" dirty="0" smtClean="0">
                <a:latin typeface="Calibri"/>
                <a:cs typeface="Calibri"/>
              </a:rPr>
              <a:t>i</a:t>
            </a:r>
            <a:r>
              <a:rPr sz="2800" u="heavy" spc="-15" dirty="0" smtClean="0">
                <a:latin typeface="Calibri"/>
                <a:cs typeface="Calibri"/>
              </a:rPr>
              <a:t>h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75" dirty="0" smtClean="0">
                <a:latin typeface="Calibri"/>
                <a:cs typeface="Calibri"/>
              </a:rPr>
              <a:t>r</a:t>
            </a:r>
            <a:r>
              <a:rPr sz="2800" u="heavy" spc="0" dirty="0" smtClean="0">
                <a:latin typeface="Calibri"/>
                <a:cs typeface="Calibri"/>
              </a:rPr>
              <a:t>al</a:t>
            </a:r>
            <a:r>
              <a:rPr sz="2800" u="heavy" spc="-15" dirty="0" smtClean="0">
                <a:latin typeface="Calibri"/>
                <a:cs typeface="Calibri"/>
              </a:rPr>
              <a:t>ı</a:t>
            </a:r>
            <a:r>
              <a:rPr sz="2800" u="heavy" spc="0" dirty="0" smtClean="0">
                <a:latin typeface="Calibri"/>
                <a:cs typeface="Calibri"/>
              </a:rPr>
              <a:t>ğı</a:t>
            </a:r>
            <a:r>
              <a:rPr sz="2800" u="heavy" spc="-15" dirty="0" smtClean="0">
                <a:latin typeface="Calibri"/>
                <a:cs typeface="Calibri"/>
              </a:rPr>
              <a:t>n</a:t>
            </a:r>
            <a:r>
              <a:rPr sz="2800" u="heavy" spc="0" dirty="0" smtClean="0">
                <a:latin typeface="Calibri"/>
                <a:cs typeface="Calibri"/>
              </a:rPr>
              <a:t>ı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60" dirty="0" smtClean="0">
                <a:latin typeface="Calibri"/>
                <a:cs typeface="Calibri"/>
              </a:rPr>
              <a:t>k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30" dirty="0" smtClean="0">
                <a:latin typeface="Calibri"/>
                <a:cs typeface="Calibri"/>
              </a:rPr>
              <a:t>p</a:t>
            </a:r>
            <a:r>
              <a:rPr sz="2800" u="heavy" spc="-15" dirty="0" smtClean="0">
                <a:latin typeface="Calibri"/>
                <a:cs typeface="Calibri"/>
              </a:rPr>
              <a:t>s</a:t>
            </a:r>
            <a:r>
              <a:rPr sz="2800" u="heavy" spc="-65" dirty="0" smtClean="0">
                <a:latin typeface="Calibri"/>
                <a:cs typeface="Calibri"/>
              </a:rPr>
              <a:t>a</a:t>
            </a:r>
            <a:r>
              <a:rPr sz="2800" u="heavy" spc="-75" dirty="0" smtClean="0">
                <a:latin typeface="Calibri"/>
                <a:cs typeface="Calibri"/>
              </a:rPr>
              <a:t>y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35" dirty="0" smtClean="0">
                <a:latin typeface="Calibri"/>
                <a:cs typeface="Calibri"/>
              </a:rPr>
              <a:t>c</a:t>
            </a:r>
            <a:r>
              <a:rPr sz="2800" u="heavy" spc="-15" dirty="0" smtClean="0">
                <a:latin typeface="Calibri"/>
                <a:cs typeface="Calibri"/>
              </a:rPr>
              <a:t>ak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şek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de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 smtClean="0">
                <a:latin typeface="Calibri"/>
                <a:cs typeface="Calibri"/>
              </a:rPr>
              <a:t>dü</a:t>
            </a:r>
            <a:r>
              <a:rPr sz="2800" spc="-85" dirty="0" smtClean="0">
                <a:latin typeface="Calibri"/>
                <a:cs typeface="Calibri"/>
              </a:rPr>
              <a:t>z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enme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30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30" dirty="0" smtClean="0">
                <a:latin typeface="Wingdings"/>
                <a:cs typeface="Wingdings"/>
              </a:rPr>
              <a:t></a:t>
            </a:r>
            <a:r>
              <a:rPr sz="2800" spc="-80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ol</a:t>
            </a:r>
            <a:r>
              <a:rPr sz="2800" spc="-15" dirty="0" smtClean="0">
                <a:latin typeface="Calibri"/>
                <a:cs typeface="Calibri"/>
              </a:rPr>
              <a:t>içe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20" dirty="0" smtClean="0">
                <a:latin typeface="Calibri"/>
                <a:cs typeface="Calibri"/>
              </a:rPr>
              <a:t>emi</a:t>
            </a:r>
            <a:r>
              <a:rPr sz="2800" spc="-15" dirty="0" smtClean="0">
                <a:latin typeface="Calibri"/>
                <a:cs typeface="Calibri"/>
              </a:rPr>
              <a:t>n</a:t>
            </a:r>
            <a:r>
              <a:rPr sz="2800" spc="-40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u="heavy" spc="-25" dirty="0" smtClean="0">
                <a:latin typeface="Calibri"/>
                <a:cs typeface="Calibri"/>
              </a:rPr>
              <a:t>m</a:t>
            </a:r>
            <a:r>
              <a:rPr sz="2800" u="heavy" spc="-20" dirty="0" smtClean="0">
                <a:latin typeface="Calibri"/>
                <a:cs typeface="Calibri"/>
              </a:rPr>
              <a:t>i</a:t>
            </a:r>
            <a:r>
              <a:rPr sz="2800" u="heavy" spc="-15" dirty="0" smtClean="0">
                <a:latin typeface="Calibri"/>
                <a:cs typeface="Calibri"/>
              </a:rPr>
              <a:t>n</a:t>
            </a:r>
            <a:r>
              <a:rPr sz="2800" u="heavy" spc="-25" dirty="0" smtClean="0">
                <a:latin typeface="Calibri"/>
                <a:cs typeface="Calibri"/>
              </a:rPr>
              <a:t>i</a:t>
            </a:r>
            <a:r>
              <a:rPr sz="2800" u="heavy" spc="-20" dirty="0" smtClean="0">
                <a:latin typeface="Calibri"/>
                <a:cs typeface="Calibri"/>
              </a:rPr>
              <a:t>mum</a:t>
            </a:r>
            <a:r>
              <a:rPr sz="2800" u="heavy" spc="3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30.000</a:t>
            </a:r>
            <a:r>
              <a:rPr sz="2800" u="heavy" spc="3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Eu</a:t>
            </a:r>
            <a:r>
              <a:rPr sz="2800" u="heavy" spc="-65" dirty="0" smtClean="0">
                <a:latin typeface="Calibri"/>
                <a:cs typeface="Calibri"/>
              </a:rPr>
              <a:t>r</a:t>
            </a:r>
            <a:r>
              <a:rPr sz="2800" u="heavy" spc="-15" dirty="0" smtClean="0">
                <a:latin typeface="Calibri"/>
                <a:cs typeface="Calibri"/>
              </a:rPr>
              <a:t>o</a:t>
            </a:r>
            <a:r>
              <a:rPr sz="2800" u="heavy" spc="1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olma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-10" dirty="0" smtClean="0">
                <a:latin typeface="Calibri"/>
                <a:cs typeface="Calibri"/>
              </a:rPr>
              <a:t>ı</a:t>
            </a:r>
            <a:r>
              <a:rPr sz="2800" spc="-30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ı</a:t>
            </a:r>
            <a:r>
              <a:rPr sz="2800" spc="-30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30" dirty="0" smtClean="0">
                <a:latin typeface="Wingdings"/>
                <a:cs typeface="Wingdings"/>
              </a:rPr>
              <a:t></a:t>
            </a:r>
            <a:r>
              <a:rPr sz="2800" spc="-85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ol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çen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30" dirty="0" smtClean="0">
                <a:latin typeface="Calibri"/>
                <a:cs typeface="Calibri"/>
              </a:rPr>
              <a:t> </a:t>
            </a:r>
            <a:r>
              <a:rPr sz="2800" u="heavy" spc="-10" dirty="0" smtClean="0">
                <a:latin typeface="Calibri"/>
                <a:cs typeface="Calibri"/>
              </a:rPr>
              <a:t> ‘</a:t>
            </a:r>
            <a:r>
              <a:rPr sz="2800" u="heavy" spc="-260" dirty="0" smtClean="0">
                <a:latin typeface="Calibri"/>
                <a:cs typeface="Calibri"/>
              </a:rPr>
              <a:t>‘</a:t>
            </a:r>
            <a:r>
              <a:rPr sz="2800" u="heavy" spc="-85" dirty="0" smtClean="0">
                <a:latin typeface="Calibri"/>
                <a:cs typeface="Calibri"/>
              </a:rPr>
              <a:t>A</a:t>
            </a:r>
            <a:r>
              <a:rPr sz="2800" u="heavy" spc="-75" dirty="0" smtClean="0">
                <a:latin typeface="Calibri"/>
                <a:cs typeface="Calibri"/>
              </a:rPr>
              <a:t>y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25" dirty="0" smtClean="0">
                <a:latin typeface="Calibri"/>
                <a:cs typeface="Calibri"/>
              </a:rPr>
              <a:t>k</a:t>
            </a:r>
            <a:r>
              <a:rPr sz="2800" u="heavy" spc="-50" dirty="0" smtClean="0">
                <a:latin typeface="Calibri"/>
                <a:cs typeface="Calibri"/>
              </a:rPr>
              <a:t>t</a:t>
            </a:r>
            <a:r>
              <a:rPr sz="2800" u="heavy" spc="-15" dirty="0" smtClean="0">
                <a:latin typeface="Calibri"/>
                <a:cs typeface="Calibri"/>
              </a:rPr>
              <a:t>a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25" dirty="0" smtClean="0">
                <a:latin typeface="Calibri"/>
                <a:cs typeface="Calibri"/>
              </a:rPr>
              <a:t> </a:t>
            </a:r>
            <a:r>
              <a:rPr sz="2800" u="heavy" spc="-265" dirty="0" smtClean="0">
                <a:latin typeface="Calibri"/>
                <a:cs typeface="Calibri"/>
              </a:rPr>
              <a:t>T</a:t>
            </a:r>
            <a:r>
              <a:rPr sz="2800" u="heavy" spc="-15" dirty="0" smtClean="0">
                <a:latin typeface="Calibri"/>
                <a:cs typeface="Calibri"/>
              </a:rPr>
              <a:t>ed</a:t>
            </a:r>
            <a:r>
              <a:rPr sz="2800" u="heavy" spc="-70" dirty="0" smtClean="0">
                <a:latin typeface="Calibri"/>
                <a:cs typeface="Calibri"/>
              </a:rPr>
              <a:t>a</a:t>
            </a:r>
            <a:r>
              <a:rPr sz="2800" u="heavy" spc="0" dirty="0" smtClean="0">
                <a:latin typeface="Calibri"/>
                <a:cs typeface="Calibri"/>
              </a:rPr>
              <a:t>vi</a:t>
            </a:r>
            <a:r>
              <a:rPr sz="2800" u="heavy" spc="-5" dirty="0" smtClean="0">
                <a:latin typeface="Calibri"/>
                <a:cs typeface="Calibri"/>
              </a:rPr>
              <a:t> </a:t>
            </a:r>
            <a:r>
              <a:rPr sz="2800" u="heavy" spc="-10" dirty="0" smtClean="0">
                <a:latin typeface="Calibri"/>
                <a:cs typeface="Calibri"/>
              </a:rPr>
              <a:t>’’ </a:t>
            </a:r>
            <a:r>
              <a:rPr sz="2800" u="heavy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‘</a:t>
            </a:r>
            <a:r>
              <a:rPr sz="2800" spc="-25" dirty="0" smtClean="0">
                <a:latin typeface="Calibri"/>
                <a:cs typeface="Calibri"/>
              </a:rPr>
              <a:t>y</a:t>
            </a:r>
            <a:r>
              <a:rPr sz="2800" spc="-10" dirty="0" smtClean="0">
                <a:latin typeface="Calibri"/>
                <a:cs typeface="Calibri"/>
              </a:rPr>
              <a:t>i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30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sad</a:t>
            </a:r>
            <a:r>
              <a:rPr sz="2800" spc="-15" dirty="0" smtClean="0">
                <a:latin typeface="Calibri"/>
                <a:cs typeface="Calibri"/>
              </a:rPr>
              <a:t>ı</a:t>
            </a:r>
            <a:r>
              <a:rPr sz="2800" spc="0" dirty="0" smtClean="0">
                <a:latin typeface="Calibri"/>
                <a:cs typeface="Calibri"/>
              </a:rPr>
              <a:t>ğı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açık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ola</a:t>
            </a:r>
            <a:r>
              <a:rPr sz="2800" spc="-6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75" dirty="0" smtClean="0">
                <a:latin typeface="Calibri"/>
                <a:cs typeface="Calibri"/>
              </a:rPr>
              <a:t>f</a:t>
            </a:r>
            <a:r>
              <a:rPr sz="2800" spc="-15" dirty="0" smtClean="0">
                <a:latin typeface="Calibri"/>
                <a:cs typeface="Calibri"/>
              </a:rPr>
              <a:t>ade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30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4879" y="750189"/>
            <a:ext cx="8528811" cy="552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Ö</a:t>
            </a:r>
            <a:r>
              <a:rPr sz="3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Z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EL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31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D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3400" u="heavy" spc="-8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3400" u="heavy" spc="-8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3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3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RE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3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1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3400" u="heavy" spc="-210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O</a:t>
            </a:r>
            <a:r>
              <a:rPr sz="3400" u="heavy" spc="-5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3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U</a:t>
            </a:r>
            <a:r>
              <a:rPr sz="3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LA</a:t>
            </a:r>
            <a:r>
              <a:rPr sz="3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706117"/>
            <a:ext cx="11878945" cy="472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ER</a:t>
            </a:r>
            <a:r>
              <a:rPr sz="2800" u="heavy" spc="-20" dirty="0" smtClean="0">
                <a:latin typeface="Calibri"/>
                <a:cs typeface="Calibri"/>
              </a:rPr>
              <a:t>ASMUS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25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HARE</a:t>
            </a:r>
            <a:r>
              <a:rPr sz="2800" u="heavy" spc="-15" dirty="0" smtClean="0">
                <a:latin typeface="Calibri"/>
                <a:cs typeface="Calibri"/>
              </a:rPr>
              <a:t>KETL</a:t>
            </a:r>
            <a:r>
              <a:rPr sz="2800" u="heavy" spc="-10" dirty="0" smtClean="0">
                <a:latin typeface="Calibri"/>
                <a:cs typeface="Calibri"/>
              </a:rPr>
              <a:t>İLİ</a:t>
            </a:r>
            <a:r>
              <a:rPr sz="2800" u="heavy" spc="-15" dirty="0" smtClean="0">
                <a:latin typeface="Calibri"/>
                <a:cs typeface="Calibri"/>
              </a:rPr>
              <a:t>Ğİ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-30" dirty="0" smtClean="0">
                <a:latin typeface="Calibri"/>
                <a:cs typeface="Calibri"/>
              </a:rPr>
              <a:t> </a:t>
            </a:r>
            <a:r>
              <a:rPr sz="2800" u="heavy" spc="-20" dirty="0" smtClean="0">
                <a:latin typeface="Calibri"/>
                <a:cs typeface="Calibri"/>
              </a:rPr>
              <a:t>UZ</a:t>
            </a:r>
            <a:r>
              <a:rPr sz="2800" u="heavy" spc="-245" dirty="0" smtClean="0">
                <a:latin typeface="Calibri"/>
                <a:cs typeface="Calibri"/>
              </a:rPr>
              <a:t>A</a:t>
            </a:r>
            <a:r>
              <a:rPr sz="2800" u="heavy" spc="-20" dirty="0" smtClean="0">
                <a:latin typeface="Calibri"/>
                <a:cs typeface="Calibri"/>
              </a:rPr>
              <a:t>TMA</a:t>
            </a:r>
            <a:r>
              <a:rPr sz="2800" u="heavy" spc="-10" dirty="0" smtClean="0">
                <a:latin typeface="Calibri"/>
                <a:cs typeface="Calibri"/>
              </a:rPr>
              <a:t> </a:t>
            </a:r>
            <a:r>
              <a:rPr sz="2800" u="heavy" spc="25" dirty="0" smtClean="0">
                <a:latin typeface="Calibri"/>
                <a:cs typeface="Calibri"/>
              </a:rPr>
              <a:t> </a:t>
            </a:r>
            <a:r>
              <a:rPr sz="2800" u="heavy" spc="-15" dirty="0" smtClean="0">
                <a:latin typeface="Calibri"/>
                <a:cs typeface="Calibri"/>
              </a:rPr>
              <a:t>İŞLE</a:t>
            </a:r>
            <a:r>
              <a:rPr sz="2800" u="heavy" spc="-20" dirty="0" smtClean="0">
                <a:latin typeface="Calibri"/>
                <a:cs typeface="Calibri"/>
              </a:rPr>
              <a:t>MLER</a:t>
            </a:r>
            <a:r>
              <a:rPr sz="2800" u="heavy" spc="-10" dirty="0" smtClean="0">
                <a:latin typeface="Calibri"/>
                <a:cs typeface="Calibri"/>
              </a:rPr>
              <a:t>İ</a:t>
            </a:r>
            <a:r>
              <a:rPr sz="2800" u="heavy" spc="15" dirty="0" smtClean="0">
                <a:latin typeface="Calibri"/>
                <a:cs typeface="Calibri"/>
              </a:rPr>
              <a:t> </a:t>
            </a:r>
            <a:endParaRPr lang="tr-TR" sz="2800" u="heavy" spc="1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200" spc="-15" dirty="0" smtClean="0">
                <a:latin typeface="Calibri"/>
                <a:cs typeface="Calibri"/>
              </a:rPr>
              <a:t>Güz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dönem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-3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gi</a:t>
            </a:r>
            <a:r>
              <a:rPr sz="2200" spc="-15" dirty="0" smtClean="0">
                <a:latin typeface="Calibri"/>
                <a:cs typeface="Calibri"/>
              </a:rPr>
              <a:t>den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asmus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enc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si </a:t>
            </a:r>
            <a:r>
              <a:rPr sz="2200" spc="-15" dirty="0" smtClean="0">
                <a:latin typeface="Calibri"/>
                <a:cs typeface="Calibri"/>
              </a:rPr>
              <a:t>ha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5" dirty="0" smtClean="0">
                <a:latin typeface="Calibri"/>
                <a:cs typeface="Calibri"/>
              </a:rPr>
              <a:t>k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iğ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ni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B</a:t>
            </a:r>
            <a:r>
              <a:rPr sz="2200" spc="-10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har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dö</a:t>
            </a:r>
            <a:r>
              <a:rPr sz="2200" spc="-3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-15" dirty="0" smtClean="0">
                <a:latin typeface="Calibri"/>
                <a:cs typeface="Calibri"/>
              </a:rPr>
              <a:t>ine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70" dirty="0" smtClean="0">
                <a:latin typeface="Calibri"/>
                <a:cs typeface="Calibri"/>
              </a:rPr>
              <a:t>z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abi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20" dirty="0" smtClean="0">
                <a:latin typeface="Calibri"/>
                <a:cs typeface="Calibri"/>
              </a:rPr>
              <a:t>me</a:t>
            </a:r>
            <a:r>
              <a:rPr sz="2200" spc="-30" dirty="0" smtClean="0">
                <a:latin typeface="Calibri"/>
                <a:cs typeface="Calibri"/>
              </a:rPr>
              <a:t>k</a:t>
            </a:r>
            <a:r>
              <a:rPr sz="2200" spc="-35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ed</a:t>
            </a:r>
            <a:r>
              <a:rPr sz="2200" spc="-20" dirty="0" smtClean="0">
                <a:latin typeface="Calibri"/>
                <a:cs typeface="Calibri"/>
              </a:rPr>
              <a:t>i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2200" dirty="0"/>
          </a:p>
          <a:p>
            <a:pPr marL="241300" marR="12700" indent="-228600">
              <a:lnSpc>
                <a:spcPts val="269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15" dirty="0" smtClean="0">
                <a:latin typeface="Calibri"/>
                <a:cs typeface="Calibri"/>
              </a:rPr>
              <a:t>Bun</a:t>
            </a:r>
            <a:r>
              <a:rPr sz="2200" spc="-25" dirty="0" smtClean="0">
                <a:latin typeface="Calibri"/>
                <a:cs typeface="Calibri"/>
              </a:rPr>
              <a:t>u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4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iç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bahar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dönemi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iç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nom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na</a:t>
            </a:r>
            <a:r>
              <a:rPr sz="2200" spc="-65" dirty="0" smtClean="0">
                <a:latin typeface="Calibri"/>
                <a:cs typeface="Calibri"/>
              </a:rPr>
              <a:t>s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on</a:t>
            </a:r>
            <a:r>
              <a:rPr sz="2200" spc="3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ari</a:t>
            </a:r>
            <a:r>
              <a:rPr sz="2200" spc="-25" dirty="0" smtClean="0">
                <a:latin typeface="Calibri"/>
                <a:cs typeface="Calibri"/>
              </a:rPr>
              <a:t>h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-2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3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akip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ede</a:t>
            </a:r>
            <a:r>
              <a:rPr sz="2200" spc="-5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ek </a:t>
            </a:r>
            <a:r>
              <a:rPr sz="2200" spc="-40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2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len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son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ar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he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70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adar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DEU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böl</a:t>
            </a:r>
            <a:r>
              <a:rPr sz="2200" spc="-30" dirty="0" smtClean="0">
                <a:latin typeface="Calibri"/>
                <a:cs typeface="Calibri"/>
              </a:rPr>
              <a:t>ü</a:t>
            </a:r>
            <a:r>
              <a:rPr sz="2200" spc="-25" dirty="0" smtClean="0">
                <a:latin typeface="Calibri"/>
                <a:cs typeface="Calibri"/>
              </a:rPr>
              <a:t>m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114" dirty="0" smtClean="0">
                <a:latin typeface="Calibri"/>
                <a:cs typeface="Calibri"/>
              </a:rPr>
              <a:t>k</a:t>
            </a:r>
            <a:r>
              <a:rPr sz="2200" spc="-15" dirty="0" smtClean="0">
                <a:latin typeface="Calibri"/>
                <a:cs typeface="Calibri"/>
              </a:rPr>
              <a:t>oo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in</a:t>
            </a:r>
            <a:r>
              <a:rPr sz="2200" spc="-45" dirty="0" smtClean="0">
                <a:latin typeface="Calibri"/>
                <a:cs typeface="Calibri"/>
              </a:rPr>
              <a:t>a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örü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ş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-20" dirty="0" smtClean="0">
                <a:latin typeface="Calibri"/>
                <a:cs typeface="Calibri"/>
              </a:rPr>
              <a:t>me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eçe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ek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nom</a:t>
            </a:r>
            <a:r>
              <a:rPr sz="2200" spc="-3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na</a:t>
            </a:r>
            <a:r>
              <a:rPr sz="2200" spc="-70" dirty="0" smtClean="0">
                <a:latin typeface="Calibri"/>
                <a:cs typeface="Calibri"/>
              </a:rPr>
              <a:t>s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0" dirty="0" smtClean="0">
                <a:latin typeface="Calibri"/>
                <a:cs typeface="Calibri"/>
              </a:rPr>
              <a:t>on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0" dirty="0" smtClean="0">
                <a:latin typeface="Calibri"/>
                <a:cs typeface="Calibri"/>
              </a:rPr>
              <a:t>nu </a:t>
            </a:r>
            <a:r>
              <a:rPr sz="2200" spc="-75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30" dirty="0" smtClean="0">
                <a:latin typeface="Calibri"/>
                <a:cs typeface="Calibri"/>
              </a:rPr>
              <a:t>p</a:t>
            </a:r>
            <a:r>
              <a:rPr sz="2200" spc="-10" dirty="0" smtClean="0">
                <a:latin typeface="Calibri"/>
                <a:cs typeface="Calibri"/>
              </a:rPr>
              <a:t>tı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mal</a:t>
            </a:r>
            <a:r>
              <a:rPr sz="2200" spc="-25" dirty="0" smtClean="0">
                <a:latin typeface="Calibri"/>
                <a:cs typeface="Calibri"/>
              </a:rPr>
              <a:t>ı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5" dirty="0" smtClean="0">
                <a:latin typeface="Calibri"/>
                <a:cs typeface="Calibri"/>
              </a:rPr>
              <a:t>ı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17"/>
              </a:spcBef>
              <a:buFont typeface="Arial"/>
              <a:buChar char="•"/>
            </a:pPr>
            <a:endParaRPr sz="2200" dirty="0"/>
          </a:p>
          <a:p>
            <a:pPr marL="241300" marR="488950" indent="-228600" algn="just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asmus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-25" dirty="0" smtClean="0">
                <a:latin typeface="Calibri"/>
                <a:cs typeface="Calibri"/>
              </a:rPr>
              <a:t>im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Ha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0" dirty="0" smtClean="0">
                <a:latin typeface="Calibri"/>
                <a:cs typeface="Calibri"/>
              </a:rPr>
              <a:t>k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tl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iğini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2.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döneme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70" dirty="0" smtClean="0">
                <a:latin typeface="Calibri"/>
                <a:cs typeface="Calibri"/>
              </a:rPr>
              <a:t>z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tmak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40" dirty="0" smtClean="0">
                <a:latin typeface="Calibri"/>
                <a:cs typeface="Calibri"/>
              </a:rPr>
              <a:t>st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4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0" dirty="0" smtClean="0">
                <a:latin typeface="Calibri"/>
                <a:cs typeface="Calibri"/>
              </a:rPr>
              <a:t>w</a:t>
            </a:r>
            <a:r>
              <a:rPr sz="2200" spc="-15" dirty="0" smtClean="0">
                <a:latin typeface="Calibri"/>
                <a:cs typeface="Calibri"/>
              </a:rPr>
              <a:t>eb</a:t>
            </a:r>
            <a:r>
              <a:rPr sz="2200" spc="-10" dirty="0" smtClean="0">
                <a:latin typeface="Calibri"/>
                <a:cs typeface="Calibri"/>
              </a:rPr>
              <a:t> s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-40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-80" dirty="0" smtClean="0">
                <a:latin typeface="Calibri"/>
                <a:cs typeface="Calibri"/>
              </a:rPr>
              <a:t>z</a:t>
            </a:r>
            <a:r>
              <a:rPr sz="2200" spc="-15" dirty="0" smtClean="0">
                <a:latin typeface="Calibri"/>
                <a:cs typeface="Calibri"/>
              </a:rPr>
              <a:t>de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y</a:t>
            </a:r>
            <a:r>
              <a:rPr sz="2200" spc="-60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ı</a:t>
            </a:r>
            <a:r>
              <a:rPr sz="2200" spc="0" dirty="0" smtClean="0">
                <a:latin typeface="Calibri"/>
                <a:cs typeface="Calibri"/>
              </a:rPr>
              <a:t>n</a:t>
            </a:r>
            <a:r>
              <a:rPr sz="2200" spc="-15" dirty="0" smtClean="0">
                <a:latin typeface="Calibri"/>
                <a:cs typeface="Calibri"/>
              </a:rPr>
              <a:t>lana</a:t>
            </a:r>
            <a:r>
              <a:rPr sz="2200" spc="-35" dirty="0" smtClean="0">
                <a:latin typeface="Calibri"/>
                <a:cs typeface="Calibri"/>
              </a:rPr>
              <a:t>c</a:t>
            </a:r>
            <a:r>
              <a:rPr sz="2200" spc="-15" dirty="0" smtClean="0">
                <a:latin typeface="Calibri"/>
                <a:cs typeface="Calibri"/>
              </a:rPr>
              <a:t>ak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olan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‘‘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asmus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Ha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5" dirty="0" smtClean="0">
                <a:latin typeface="Calibri"/>
                <a:cs typeface="Calibri"/>
              </a:rPr>
              <a:t>k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10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</a:t>
            </a:r>
            <a:r>
              <a:rPr sz="2200" spc="0" dirty="0" smtClean="0">
                <a:latin typeface="Calibri"/>
                <a:cs typeface="Calibri"/>
              </a:rPr>
              <a:t>iği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U</a:t>
            </a:r>
            <a:r>
              <a:rPr sz="2200" spc="-60" dirty="0" smtClean="0">
                <a:latin typeface="Calibri"/>
                <a:cs typeface="Calibri"/>
              </a:rPr>
              <a:t>z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15" dirty="0" smtClean="0">
                <a:latin typeface="Calibri"/>
                <a:cs typeface="Calibri"/>
              </a:rPr>
              <a:t>tma </a:t>
            </a:r>
            <a:r>
              <a:rPr sz="2200" spc="0" dirty="0" smtClean="0">
                <a:latin typeface="Calibri"/>
                <a:cs typeface="Calibri"/>
              </a:rPr>
              <a:t>D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0" dirty="0" smtClean="0">
                <a:latin typeface="Calibri"/>
                <a:cs typeface="Calibri"/>
              </a:rPr>
              <a:t>e</a:t>
            </a:r>
            <a:r>
              <a:rPr sz="2200" spc="-80" dirty="0" smtClean="0">
                <a:latin typeface="Calibri"/>
                <a:cs typeface="Calibri"/>
              </a:rPr>
              <a:t>k</a:t>
            </a:r>
            <a:r>
              <a:rPr sz="2200" spc="0" dirty="0" smtClean="0">
                <a:latin typeface="Calibri"/>
                <a:cs typeface="Calibri"/>
              </a:rPr>
              <a:t>çes</a:t>
            </a:r>
            <a:r>
              <a:rPr sz="2200" spc="10" dirty="0" smtClean="0">
                <a:latin typeface="Calibri"/>
                <a:cs typeface="Calibri"/>
              </a:rPr>
              <a:t>i</a:t>
            </a:r>
            <a:r>
              <a:rPr sz="2200" spc="-10" dirty="0" smtClean="0">
                <a:latin typeface="Calibri"/>
                <a:cs typeface="Calibri"/>
              </a:rPr>
              <a:t>’’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45" dirty="0" smtClean="0">
                <a:latin typeface="Calibri"/>
                <a:cs typeface="Calibri"/>
              </a:rPr>
              <a:t>v</a:t>
            </a:r>
            <a:r>
              <a:rPr sz="2200" spc="-15" dirty="0" smtClean="0">
                <a:latin typeface="Calibri"/>
                <a:cs typeface="Calibri"/>
              </a:rPr>
              <a:t>e 2.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dönem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iç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75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30" dirty="0" smtClean="0">
                <a:latin typeface="Calibri"/>
                <a:cs typeface="Calibri"/>
              </a:rPr>
              <a:t>p</a:t>
            </a:r>
            <a:r>
              <a:rPr sz="2200" spc="-10" dirty="0" smtClean="0">
                <a:latin typeface="Calibri"/>
                <a:cs typeface="Calibri"/>
              </a:rPr>
              <a:t>tı</a:t>
            </a:r>
            <a:r>
              <a:rPr sz="2200" spc="-6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d</a:t>
            </a:r>
            <a:r>
              <a:rPr sz="2200" spc="-25" dirty="0" smtClean="0">
                <a:latin typeface="Calibri"/>
                <a:cs typeface="Calibri"/>
              </a:rPr>
              <a:t>ı</a:t>
            </a:r>
            <a:r>
              <a:rPr sz="2200" spc="-10" dirty="0" smtClean="0">
                <a:latin typeface="Calibri"/>
                <a:cs typeface="Calibri"/>
              </a:rPr>
              <a:t>ğı</a:t>
            </a:r>
            <a:r>
              <a:rPr sz="2200" spc="3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nom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na</a:t>
            </a:r>
            <a:r>
              <a:rPr sz="2200" spc="-65" dirty="0" smtClean="0">
                <a:latin typeface="Calibri"/>
                <a:cs typeface="Calibri"/>
              </a:rPr>
              <a:t>s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on</a:t>
            </a:r>
            <a:r>
              <a:rPr sz="2200" spc="50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mai</a:t>
            </a:r>
            <a:r>
              <a:rPr sz="2200" spc="-20" dirty="0" smtClean="0">
                <a:latin typeface="Calibri"/>
                <a:cs typeface="Calibri"/>
              </a:rPr>
              <a:t>l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3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10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-mail</a:t>
            </a:r>
            <a:r>
              <a:rPr sz="2200" spc="5" dirty="0" smtClean="0">
                <a:latin typeface="Calibri"/>
                <a:cs typeface="Calibri"/>
              </a:rPr>
              <a:t> 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olu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le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u="heavy" spc="-1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sz="2200" u="heavy" spc="-7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sz="2200" u="heavy" spc="-2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asmus@</a:t>
            </a:r>
            <a:r>
              <a:rPr sz="2200" u="heavy" spc="-3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d</a:t>
            </a:r>
            <a:r>
              <a:rPr sz="2200" u="heavy" spc="-15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eu.edu</a:t>
            </a:r>
            <a:r>
              <a:rPr sz="2200" u="heavy" spc="-7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2200" u="heavy" spc="-10" dirty="0" smtClean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tr</a:t>
            </a:r>
            <a:r>
              <a:rPr sz="2200" spc="-10" dirty="0" smtClean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ad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es</a:t>
            </a:r>
            <a:r>
              <a:rPr sz="2200" spc="-2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ne</a:t>
            </a:r>
            <a:r>
              <a:rPr sz="2200" spc="20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l</a:t>
            </a:r>
            <a:r>
              <a:rPr sz="2200" spc="-25" dirty="0" smtClean="0">
                <a:latin typeface="Calibri"/>
                <a:cs typeface="Calibri"/>
              </a:rPr>
              <a:t>e</a:t>
            </a:r>
            <a:r>
              <a:rPr sz="2200" spc="-15" dirty="0" smtClean="0">
                <a:latin typeface="Calibri"/>
                <a:cs typeface="Calibri"/>
              </a:rPr>
              <a:t>tmesi</a:t>
            </a:r>
            <a:r>
              <a:rPr sz="2200" spc="-10" dirty="0" smtClean="0">
                <a:latin typeface="Calibri"/>
                <a:cs typeface="Calibri"/>
              </a:rPr>
              <a:t> 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20" dirty="0" smtClean="0">
                <a:latin typeface="Calibri"/>
                <a:cs typeface="Calibri"/>
              </a:rPr>
              <a:t>ekme</a:t>
            </a:r>
            <a:r>
              <a:rPr sz="2200" spc="-25" dirty="0" smtClean="0">
                <a:latin typeface="Calibri"/>
                <a:cs typeface="Calibri"/>
              </a:rPr>
              <a:t>k</a:t>
            </a:r>
            <a:r>
              <a:rPr sz="2200" spc="-35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ed</a:t>
            </a:r>
            <a:r>
              <a:rPr sz="2200" spc="-20" dirty="0" smtClean="0">
                <a:latin typeface="Calibri"/>
                <a:cs typeface="Calibri"/>
              </a:rPr>
              <a:t>i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21"/>
              </a:spcBef>
              <a:buFont typeface="Arial"/>
              <a:buChar char="•"/>
            </a:pPr>
            <a:endParaRPr sz="2200" dirty="0"/>
          </a:p>
          <a:p>
            <a:pPr marL="241300" marR="1143635" indent="-228600">
              <a:lnSpc>
                <a:spcPts val="2690"/>
              </a:lnSpc>
              <a:buFont typeface="Arial"/>
              <a:buChar char="•"/>
              <a:tabLst>
                <a:tab pos="241300" algn="l"/>
              </a:tabLst>
            </a:pP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7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asmus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-25" dirty="0" smtClean="0">
                <a:latin typeface="Calibri"/>
                <a:cs typeface="Calibri"/>
              </a:rPr>
              <a:t>im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Ha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</a:t>
            </a:r>
            <a:r>
              <a:rPr sz="2200" spc="-100" dirty="0" smtClean="0">
                <a:latin typeface="Calibri"/>
                <a:cs typeface="Calibri"/>
              </a:rPr>
              <a:t>k</a:t>
            </a:r>
            <a:r>
              <a:rPr sz="2200" spc="-30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tl</a:t>
            </a:r>
            <a:r>
              <a:rPr sz="2200" spc="-15" dirty="0" smtClean="0">
                <a:latin typeface="Calibri"/>
                <a:cs typeface="Calibri"/>
              </a:rPr>
              <a:t>i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iğini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2.</a:t>
            </a:r>
            <a:r>
              <a:rPr sz="2200" spc="10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döneme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u</a:t>
            </a:r>
            <a:r>
              <a:rPr sz="2200" spc="-70" dirty="0" smtClean="0">
                <a:latin typeface="Calibri"/>
                <a:cs typeface="Calibri"/>
              </a:rPr>
              <a:t>z</a:t>
            </a:r>
            <a:r>
              <a:rPr sz="2200" spc="-35" dirty="0" smtClean="0">
                <a:latin typeface="Calibri"/>
                <a:cs typeface="Calibri"/>
              </a:rPr>
              <a:t>a</a:t>
            </a:r>
            <a:r>
              <a:rPr sz="2200" spc="-50" dirty="0" smtClean="0">
                <a:latin typeface="Calibri"/>
                <a:cs typeface="Calibri"/>
              </a:rPr>
              <a:t>t</a:t>
            </a:r>
            <a:r>
              <a:rPr sz="2200" spc="-15" dirty="0" smtClean="0">
                <a:latin typeface="Calibri"/>
                <a:cs typeface="Calibri"/>
              </a:rPr>
              <a:t>a</a:t>
            </a:r>
            <a:r>
              <a:rPr sz="2200" spc="-30" dirty="0" smtClean="0">
                <a:latin typeface="Calibri"/>
                <a:cs typeface="Calibri"/>
              </a:rPr>
              <a:t>c</a:t>
            </a:r>
            <a:r>
              <a:rPr sz="2200" spc="-15" dirty="0" smtClean="0">
                <a:latin typeface="Calibri"/>
                <a:cs typeface="Calibri"/>
              </a:rPr>
              <a:t>ak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öğ</a:t>
            </a:r>
            <a:r>
              <a:rPr sz="2200" spc="-5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enci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er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20" dirty="0" smtClean="0">
                <a:latin typeface="Calibri"/>
                <a:cs typeface="Calibri"/>
              </a:rPr>
              <a:t>tüm</a:t>
            </a:r>
            <a:r>
              <a:rPr sz="2200" spc="1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gid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ş be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35" dirty="0" smtClean="0">
                <a:latin typeface="Calibri"/>
                <a:cs typeface="Calibri"/>
              </a:rPr>
              <a:t>g</a:t>
            </a:r>
            <a:r>
              <a:rPr sz="2200" spc="-15" dirty="0" smtClean="0">
                <a:latin typeface="Calibri"/>
                <a:cs typeface="Calibri"/>
              </a:rPr>
              <a:t>ele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i</a:t>
            </a:r>
            <a:r>
              <a:rPr sz="2200" spc="-30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i </a:t>
            </a:r>
            <a:r>
              <a:rPr sz="2200" spc="-60" dirty="0" smtClean="0">
                <a:latin typeface="Calibri"/>
                <a:cs typeface="Calibri"/>
              </a:rPr>
              <a:t>y</a:t>
            </a:r>
            <a:r>
              <a:rPr sz="2200" spc="-15" dirty="0" smtClean="0">
                <a:latin typeface="Calibri"/>
                <a:cs typeface="Calibri"/>
              </a:rPr>
              <a:t>en</a:t>
            </a:r>
            <a:r>
              <a:rPr sz="2200" spc="-25" dirty="0" smtClean="0">
                <a:latin typeface="Calibri"/>
                <a:cs typeface="Calibri"/>
              </a:rPr>
              <a:t>i</a:t>
            </a:r>
            <a:r>
              <a:rPr sz="2200" spc="-15" dirty="0" smtClean="0">
                <a:latin typeface="Calibri"/>
                <a:cs typeface="Calibri"/>
              </a:rPr>
              <a:t>den</a:t>
            </a:r>
            <a:r>
              <a:rPr sz="2200" spc="2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hazı</a:t>
            </a:r>
            <a:r>
              <a:rPr sz="2200" spc="-25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lamakla</a:t>
            </a:r>
            <a:r>
              <a:rPr sz="2200" spc="-5" dirty="0" smtClean="0">
                <a:latin typeface="Calibri"/>
                <a:cs typeface="Calibri"/>
              </a:rPr>
              <a:t> </a:t>
            </a:r>
            <a:r>
              <a:rPr sz="2200" spc="-15" dirty="0" smtClean="0">
                <a:latin typeface="Calibri"/>
                <a:cs typeface="Calibri"/>
              </a:rPr>
              <a:t>y</a:t>
            </a:r>
            <a:r>
              <a:rPr sz="2200" spc="-25" dirty="0" smtClean="0">
                <a:latin typeface="Calibri"/>
                <a:cs typeface="Calibri"/>
              </a:rPr>
              <a:t>ü</a:t>
            </a:r>
            <a:r>
              <a:rPr sz="2200" spc="-20" dirty="0" smtClean="0">
                <a:latin typeface="Calibri"/>
                <a:cs typeface="Calibri"/>
              </a:rPr>
              <a:t>küm</a:t>
            </a:r>
            <a:r>
              <a:rPr sz="2200" spc="-25" dirty="0" smtClean="0">
                <a:latin typeface="Calibri"/>
                <a:cs typeface="Calibri"/>
              </a:rPr>
              <a:t>l</a:t>
            </a:r>
            <a:r>
              <a:rPr sz="2200" spc="-15" dirty="0" smtClean="0">
                <a:latin typeface="Calibri"/>
                <a:cs typeface="Calibri"/>
              </a:rPr>
              <a:t>üd</a:t>
            </a:r>
            <a:r>
              <a:rPr sz="2200" spc="-30" dirty="0" smtClean="0">
                <a:latin typeface="Calibri"/>
                <a:cs typeface="Calibri"/>
              </a:rPr>
              <a:t>ü</a:t>
            </a:r>
            <a:r>
              <a:rPr sz="2200" spc="-10" dirty="0" smtClean="0">
                <a:latin typeface="Calibri"/>
                <a:cs typeface="Calibri"/>
              </a:rPr>
              <a:t>rle</a:t>
            </a:r>
            <a:r>
              <a:rPr sz="2200" spc="-290" dirty="0" smtClean="0">
                <a:latin typeface="Calibri"/>
                <a:cs typeface="Calibri"/>
              </a:rPr>
              <a:t>r</a:t>
            </a:r>
            <a:r>
              <a:rPr sz="2200" spc="-10" dirty="0" smtClean="0">
                <a:latin typeface="Calibri"/>
                <a:cs typeface="Calibri"/>
              </a:rPr>
              <a:t>.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7829" y="81660"/>
            <a:ext cx="1202690" cy="857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5400" spc="-50" dirty="0" smtClean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5400" spc="-70" dirty="0" smtClean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U</a:t>
            </a:r>
            <a:endParaRPr sz="5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18128" y="822705"/>
            <a:ext cx="5561965" cy="1598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5" algn="ctr">
              <a:lnSpc>
                <a:spcPts val="6155"/>
              </a:lnSpc>
            </a:pPr>
            <a:r>
              <a:rPr sz="5400" spc="-50" dirty="0" smtClean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IŞ</a:t>
            </a:r>
            <a:r>
              <a:rPr sz="5400" spc="-105" dirty="0" smtClean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5400" spc="-40" dirty="0" smtClean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5400" spc="-45" dirty="0" smtClean="0">
                <a:solidFill>
                  <a:srgbClr val="006FC0"/>
                </a:solidFill>
                <a:latin typeface="Calibri Light"/>
                <a:cs typeface="Calibri Light"/>
              </a:rPr>
              <a:t>ŞK</a:t>
            </a:r>
            <a:r>
              <a:rPr sz="5400" spc="-25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5400" spc="-45" dirty="0" smtClean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5400" spc="-50" dirty="0" smtClean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endParaRPr sz="5400">
              <a:latin typeface="Calibri Light"/>
              <a:cs typeface="Calibri Light"/>
            </a:endParaRPr>
          </a:p>
          <a:p>
            <a:pPr algn="ctr">
              <a:lnSpc>
                <a:spcPts val="6155"/>
              </a:lnSpc>
            </a:pPr>
            <a:r>
              <a:rPr sz="5400" spc="-300" dirty="0" smtClean="0">
                <a:solidFill>
                  <a:srgbClr val="006FC0"/>
                </a:solidFill>
                <a:latin typeface="Calibri Light"/>
                <a:cs typeface="Calibri Light"/>
              </a:rPr>
              <a:t>K</a:t>
            </a:r>
            <a:r>
              <a:rPr sz="5400" spc="-55" dirty="0" smtClean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5400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O</a:t>
            </a:r>
            <a:r>
              <a:rPr sz="5400" spc="-55" dirty="0" smtClean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5400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D</a:t>
            </a:r>
            <a:r>
              <a:rPr sz="5400" spc="-25" dirty="0" smtClean="0">
                <a:solidFill>
                  <a:srgbClr val="006FC0"/>
                </a:solidFill>
                <a:latin typeface="Calibri Light"/>
                <a:cs typeface="Calibri Light"/>
              </a:rPr>
              <a:t>İ</a:t>
            </a:r>
            <a:r>
              <a:rPr sz="5400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N</a:t>
            </a:r>
            <a:r>
              <a:rPr sz="5400" spc="-480" dirty="0" smtClean="0">
                <a:solidFill>
                  <a:srgbClr val="006FC0"/>
                </a:solidFill>
                <a:latin typeface="Calibri Light"/>
                <a:cs typeface="Calibri Light"/>
              </a:rPr>
              <a:t>A</a:t>
            </a:r>
            <a:r>
              <a:rPr sz="5400" spc="-215" dirty="0" smtClean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5400" spc="-80" dirty="0" smtClean="0">
                <a:solidFill>
                  <a:srgbClr val="006FC0"/>
                </a:solidFill>
                <a:latin typeface="Calibri Light"/>
                <a:cs typeface="Calibri Light"/>
              </a:rPr>
              <a:t>Ö</a:t>
            </a:r>
            <a:r>
              <a:rPr sz="5400" spc="-45" dirty="0" smtClean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5400" spc="-145" dirty="0" smtClean="0">
                <a:solidFill>
                  <a:srgbClr val="006FC0"/>
                </a:solidFill>
                <a:latin typeface="Calibri Light"/>
                <a:cs typeface="Calibri Light"/>
              </a:rPr>
              <a:t>L</a:t>
            </a:r>
            <a:r>
              <a:rPr sz="5400" spc="-65" dirty="0" smtClean="0">
                <a:solidFill>
                  <a:srgbClr val="006FC0"/>
                </a:solidFill>
                <a:latin typeface="Calibri Light"/>
                <a:cs typeface="Calibri Light"/>
              </a:rPr>
              <a:t>ÜĞ</a:t>
            </a:r>
            <a:r>
              <a:rPr sz="5400" spc="0" dirty="0" smtClean="0">
                <a:solidFill>
                  <a:srgbClr val="006FC0"/>
                </a:solidFill>
                <a:latin typeface="Calibri Light"/>
                <a:cs typeface="Calibri Light"/>
              </a:rPr>
              <a:t>Ü</a:t>
            </a:r>
            <a:endParaRPr sz="5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sz="3600" u="heavy" spc="-6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w</a:t>
            </a:r>
            <a:r>
              <a:rPr sz="3600" u="heavy" spc="-7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w</a:t>
            </a:r>
            <a:r>
              <a:rPr sz="3600" u="heavy" spc="-31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w</a:t>
            </a:r>
            <a:r>
              <a:rPr sz="3600" u="heavy" spc="-3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.</a:t>
            </a:r>
            <a:r>
              <a:rPr sz="3600" u="heavy" spc="-4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i</a:t>
            </a:r>
            <a:r>
              <a:rPr sz="3600" u="heavy" spc="-9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n</a:t>
            </a:r>
            <a:r>
              <a:rPr sz="3600" u="heavy" spc="-7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t</a:t>
            </a:r>
            <a:r>
              <a:rPr sz="3600" u="heavy" spc="-3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e</a:t>
            </a:r>
            <a:r>
              <a:rPr sz="3600" u="heavy" spc="-4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r</a:t>
            </a:r>
            <a:r>
              <a:rPr sz="3600" u="heavy" spc="-5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n</a:t>
            </a:r>
            <a:r>
              <a:rPr sz="3600" u="heavy" spc="-8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a</a:t>
            </a:r>
            <a:r>
              <a:rPr sz="3600" u="heavy" spc="-4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t</a:t>
            </a:r>
            <a:r>
              <a:rPr sz="3600" u="heavy" spc="-2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i</a:t>
            </a:r>
            <a:r>
              <a:rPr sz="3600" u="heavy" spc="-4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o</a:t>
            </a:r>
            <a:r>
              <a:rPr sz="3600" u="heavy" spc="-5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n</a:t>
            </a:r>
            <a:r>
              <a:rPr sz="3600" u="heavy" spc="-6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a</a:t>
            </a:r>
            <a:r>
              <a:rPr sz="3600" u="heavy" spc="-2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l</a:t>
            </a:r>
            <a:r>
              <a:rPr sz="3600" u="heavy" spc="-3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.</a:t>
            </a:r>
            <a:r>
              <a:rPr sz="3600" u="heavy" spc="-5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d</a:t>
            </a:r>
            <a:r>
              <a:rPr sz="3600" u="heavy" spc="-3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e</a:t>
            </a:r>
            <a:r>
              <a:rPr sz="3600" u="heavy" spc="-5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u</a:t>
            </a:r>
            <a:r>
              <a:rPr sz="3600" u="heavy" spc="-3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.e</a:t>
            </a:r>
            <a:r>
              <a:rPr sz="3600" u="heavy" spc="-5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du</a:t>
            </a:r>
            <a:r>
              <a:rPr sz="3600" u="heavy" spc="-10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.</a:t>
            </a:r>
            <a:r>
              <a:rPr sz="3600" u="heavy" spc="-40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t</a:t>
            </a:r>
            <a:r>
              <a:rPr sz="3600" u="heavy" spc="-15" dirty="0" smtClean="0">
                <a:solidFill>
                  <a:srgbClr val="006FC0"/>
                </a:solidFill>
                <a:latin typeface="Calibri Light"/>
                <a:cs typeface="Calibri Light"/>
                <a:hlinkClick r:id="rId2"/>
              </a:rPr>
              <a:t>r</a:t>
            </a:r>
            <a:endParaRPr sz="3600" dirty="0">
              <a:latin typeface="Calibri Light"/>
              <a:cs typeface="Calibri Light"/>
            </a:endParaRPr>
          </a:p>
          <a:p>
            <a:pPr>
              <a:lnSpc>
                <a:spcPts val="1300"/>
              </a:lnSpc>
              <a:spcBef>
                <a:spcPts val="97"/>
              </a:spcBef>
            </a:pPr>
            <a:endParaRPr sz="1300" dirty="0"/>
          </a:p>
          <a:p>
            <a:pPr marL="0" indent="0" algn="ctr">
              <a:lnSpc>
                <a:spcPct val="100000"/>
              </a:lnSpc>
              <a:buNone/>
            </a:pPr>
            <a:r>
              <a:rPr sz="2400" b="1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İ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DİŞ/DÖNÜŞ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RAND</a:t>
            </a:r>
            <a:r>
              <a:rPr sz="2400" b="1" spc="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VULARI</a:t>
            </a:r>
            <a:r>
              <a:rPr sz="2400" b="1" spc="-4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e HER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TÜ</a:t>
            </a:r>
            <a:r>
              <a:rPr sz="2400" b="1" spc="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b="1" spc="-6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Ü</a:t>
            </a:r>
            <a:r>
              <a:rPr sz="2400" b="1" spc="-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SORU</a:t>
            </a:r>
            <a:r>
              <a:rPr sz="2400" b="1" spc="5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ARINIZ</a:t>
            </a:r>
            <a:r>
              <a:rPr sz="2400" b="1" spc="-4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İÇ</a:t>
            </a: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İ</a:t>
            </a:r>
            <a:r>
              <a:rPr sz="2400" b="1" spc="0" dirty="0" smtClean="0">
                <a:solidFill>
                  <a:srgbClr val="FF0000"/>
                </a:solidFill>
                <a:latin typeface="Calibri"/>
                <a:cs typeface="Calibri"/>
              </a:rPr>
              <a:t>N;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7"/>
              </a:spcBef>
            </a:pPr>
            <a:endParaRPr sz="55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b="1" u="heavy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3200" b="1" u="heavy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e</a:t>
            </a:r>
            <a:r>
              <a:rPr sz="3200" b="1" u="heavy" spc="-8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r</a:t>
            </a:r>
            <a:r>
              <a:rPr sz="3200" b="1" u="heavy" spc="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asmus</a:t>
            </a:r>
            <a:r>
              <a:rPr sz="3200" b="1" u="heavy" spc="5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@</a:t>
            </a:r>
            <a:r>
              <a:rPr sz="3200" b="1" u="heavy" spc="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de</a:t>
            </a:r>
            <a:r>
              <a:rPr sz="3200" b="1" u="heavy" spc="-15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u</a:t>
            </a:r>
            <a:r>
              <a:rPr sz="3200" b="1" u="heavy" spc="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.e</a:t>
            </a:r>
            <a:r>
              <a:rPr sz="3200" b="1" u="heavy" spc="-15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du</a:t>
            </a:r>
            <a:r>
              <a:rPr sz="3200" b="1" u="heavy" spc="-8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3200" b="1" u="heavy" spc="0" dirty="0" smtClean="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tr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tr-TR" sz="32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200" dirty="0" smtClean="0">
                <a:solidFill>
                  <a:srgbClr val="FF0000"/>
                </a:solidFill>
                <a:latin typeface="Calibri"/>
                <a:cs typeface="Calibri"/>
              </a:rPr>
              <a:t>İ</a:t>
            </a:r>
            <a:r>
              <a:rPr sz="3200" spc="-8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Gİ</a:t>
            </a:r>
            <a:r>
              <a:rPr sz="3200" spc="-2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İZ</a:t>
            </a:r>
            <a:r>
              <a:rPr sz="3200" spc="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İÇ</a:t>
            </a:r>
            <a:r>
              <a:rPr sz="3200" spc="-10" dirty="0" smtClean="0">
                <a:solidFill>
                  <a:srgbClr val="FF0000"/>
                </a:solidFill>
                <a:latin typeface="Calibri"/>
                <a:cs typeface="Calibri"/>
              </a:rPr>
              <a:t>İ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-4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ŞEK</a:t>
            </a:r>
            <a:r>
              <a:rPr sz="3200" spc="-45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ÜR </a:t>
            </a:r>
            <a:r>
              <a:rPr sz="3200" spc="-15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0" dirty="0" smtClean="0">
                <a:solidFill>
                  <a:srgbClr val="FF0000"/>
                </a:solidFill>
                <a:latin typeface="Calibri"/>
                <a:cs typeface="Calibri"/>
              </a:rPr>
              <a:t>DERİZ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38637" y="4419600"/>
            <a:ext cx="3514724" cy="1295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623189"/>
            <a:ext cx="776071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Z 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 </a:t>
            </a:r>
            <a:r>
              <a:rPr sz="4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REKET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LİL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768" y="2107310"/>
            <a:ext cx="11505565" cy="3493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663575" indent="-228600">
              <a:lnSpc>
                <a:spcPts val="259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-175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edek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ta</a:t>
            </a:r>
            <a:r>
              <a:rPr sz="2400" spc="0" dirty="0" smtClean="0">
                <a:latin typeface="Calibri"/>
                <a:cs typeface="Calibri"/>
              </a:rPr>
              <a:t>tüsü</a:t>
            </a:r>
            <a:r>
              <a:rPr sz="2400" spc="-10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deki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encil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rimiz</a:t>
            </a:r>
            <a:r>
              <a:rPr sz="2400" spc="-3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alep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ederle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u="heavy" spc="-85" dirty="0" smtClean="0">
                <a:latin typeface="Calibri"/>
                <a:cs typeface="Calibri"/>
              </a:rPr>
              <a:t>k</a:t>
            </a:r>
            <a:r>
              <a:rPr sz="2400" u="heavy" spc="0" dirty="0" smtClean="0">
                <a:latin typeface="Calibri"/>
                <a:cs typeface="Calibri"/>
              </a:rPr>
              <a:t>o</a:t>
            </a:r>
            <a:r>
              <a:rPr sz="2400" u="heavy" spc="-35" dirty="0" smtClean="0">
                <a:latin typeface="Calibri"/>
                <a:cs typeface="Calibri"/>
              </a:rPr>
              <a:t>n</a:t>
            </a:r>
            <a:r>
              <a:rPr sz="2400" u="heavy" spc="-25" dirty="0" smtClean="0">
                <a:latin typeface="Calibri"/>
                <a:cs typeface="Calibri"/>
              </a:rPr>
              <a:t>t</a:t>
            </a:r>
            <a:r>
              <a:rPr sz="2400" u="heavy" spc="0" dirty="0" smtClean="0">
                <a:latin typeface="Calibri"/>
                <a:cs typeface="Calibri"/>
              </a:rPr>
              <a:t>enjanlar dahilinde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“Hibesiz E</a:t>
            </a:r>
            <a:r>
              <a:rPr sz="2400" spc="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ASMUS</a:t>
            </a:r>
            <a:r>
              <a:rPr sz="2400" spc="-2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Ö</a:t>
            </a:r>
            <a:r>
              <a:rPr sz="2400" spc="-10" dirty="0" smtClean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2400" spc="-3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2400" spc="5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2400" spc="15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”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olabilirle</a:t>
            </a:r>
            <a:r>
              <a:rPr sz="2400" spc="-2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Bu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durumda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ta</a:t>
            </a:r>
            <a:r>
              <a:rPr sz="2400" spc="0" dirty="0" smtClean="0">
                <a:latin typeface="Calibri"/>
                <a:cs typeface="Calibri"/>
              </a:rPr>
              <a:t>tüsünden çı</a:t>
            </a:r>
            <a:r>
              <a:rPr sz="2400" spc="-3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arılıp</a:t>
            </a:r>
            <a:r>
              <a:rPr sz="2400" spc="-35" dirty="0" smtClean="0">
                <a:latin typeface="Calibri"/>
                <a:cs typeface="Calibri"/>
              </a:rPr>
              <a:t> </a:t>
            </a:r>
            <a:r>
              <a:rPr sz="2400" spc="15" dirty="0" smtClean="0">
                <a:latin typeface="Calibri"/>
                <a:cs typeface="Calibri"/>
              </a:rPr>
              <a:t>“</a:t>
            </a:r>
            <a:r>
              <a:rPr sz="2400" spc="0" dirty="0" smtClean="0">
                <a:latin typeface="Calibri"/>
                <a:cs typeface="Calibri"/>
              </a:rPr>
              <a:t>Hib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35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” 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ta</a:t>
            </a:r>
            <a:r>
              <a:rPr sz="2400" spc="0" dirty="0" smtClean="0">
                <a:latin typeface="Calibri"/>
                <a:cs typeface="Calibri"/>
              </a:rPr>
              <a:t>tüsüne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ç</a:t>
            </a:r>
            <a:r>
              <a:rPr sz="2400" spc="0" dirty="0" smtClean="0">
                <a:latin typeface="Calibri"/>
                <a:cs typeface="Calibri"/>
              </a:rPr>
              <a:t>erler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-20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esinden </a:t>
            </a:r>
            <a:r>
              <a:rPr sz="2400" spc="15" dirty="0" smtClean="0">
                <a:latin typeface="Calibri"/>
                <a:cs typeface="Calibri"/>
              </a:rPr>
              <a:t>“</a:t>
            </a:r>
            <a:r>
              <a:rPr sz="2400" spc="0" dirty="0" smtClean="0">
                <a:latin typeface="Calibri"/>
                <a:cs typeface="Calibri"/>
              </a:rPr>
              <a:t>Hib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siz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</a:t>
            </a:r>
            <a:r>
              <a:rPr sz="2400" spc="-30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20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”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ne ak</a:t>
            </a:r>
            <a:r>
              <a:rPr sz="2400" spc="-3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arılırla</a:t>
            </a:r>
            <a:r>
              <a:rPr sz="2400" spc="-24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r>
              <a:rPr sz="2400" spc="-45" dirty="0" smtClean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37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41300" marR="12700" indent="-228600">
              <a:lnSpc>
                <a:spcPts val="259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0" dirty="0" smtClean="0">
                <a:latin typeface="Calibri"/>
                <a:cs typeface="Calibri"/>
              </a:rPr>
              <a:t>Hib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siz 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5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2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ilerinin,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hibeli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E</a:t>
            </a:r>
            <a:r>
              <a:rPr sz="2400" spc="-5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ilerinden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ek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arkı hibe almam</a:t>
            </a:r>
            <a:r>
              <a:rPr sz="2400" spc="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larıdı</a:t>
            </a:r>
            <a:r>
              <a:rPr sz="2400" spc="-200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, bunun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dışındaki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tüm</a:t>
            </a:r>
            <a:r>
              <a:rPr sz="2400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spc="-1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rumluluk </a:t>
            </a:r>
            <a:r>
              <a:rPr sz="2400" spc="-3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e yükümlülükler</a:t>
            </a:r>
            <a:r>
              <a:rPr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ynıdı</a:t>
            </a:r>
            <a:r>
              <a:rPr sz="2400" spc="-235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72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Wingdings"/>
                <a:cs typeface="Wingdings"/>
              </a:rPr>
              <a:t></a:t>
            </a:r>
            <a:r>
              <a:rPr sz="2400" spc="0" dirty="0" smtClean="0">
                <a:latin typeface="Calibri"/>
                <a:cs typeface="Calibri"/>
              </a:rPr>
              <a:t>Hib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siz E</a:t>
            </a:r>
            <a:r>
              <a:rPr sz="2400" spc="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ileri,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hibeli</a:t>
            </a:r>
            <a:r>
              <a:rPr sz="2400" spc="-1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ASMUS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ö</a:t>
            </a:r>
            <a:r>
              <a:rPr sz="2400" spc="-10" dirty="0" smtClean="0">
                <a:latin typeface="Calibri"/>
                <a:cs typeface="Calibri"/>
              </a:rPr>
              <a:t>ğ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ileri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gibi bütün bel</a:t>
            </a:r>
            <a:r>
              <a:rPr sz="2400" spc="-3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5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ri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hazırl</a:t>
            </a:r>
            <a:r>
              <a:rPr sz="2400" spc="-4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yıp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0"/>
            <a:ext cx="2097151" cy="1198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3400" y="5252391"/>
            <a:ext cx="10161905" cy="393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Bölüm</a:t>
            </a:r>
            <a:r>
              <a:rPr sz="2400" spc="-15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örlüğüne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-30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Dış </a:t>
            </a:r>
            <a:r>
              <a:rPr sz="2400" spc="-10" dirty="0" smtClean="0">
                <a:latin typeface="Calibri"/>
                <a:cs typeface="Calibri"/>
              </a:rPr>
              <a:t>İ</a:t>
            </a:r>
            <a:r>
              <a:rPr sz="2400" spc="0" dirty="0" smtClean="0">
                <a:latin typeface="Calibri"/>
                <a:cs typeface="Calibri"/>
              </a:rPr>
              <a:t>lişkiler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0" dirty="0" smtClean="0">
                <a:latin typeface="Calibri"/>
                <a:cs typeface="Calibri"/>
              </a:rPr>
              <a:t>o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din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örlüğüne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sunmak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orundadırla</a:t>
            </a:r>
            <a:r>
              <a:rPr sz="2400" spc="-23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5000" y="623189"/>
            <a:ext cx="7760715" cy="7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B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Z 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 </a:t>
            </a:r>
            <a:r>
              <a:rPr sz="4400" u="heavy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H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REKET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LİL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Ğ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871343"/>
            <a:ext cx="10259060" cy="1183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41300" marR="12700" indent="-229235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asmus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75" dirty="0" smtClean="0">
                <a:latin typeface="Calibri"/>
                <a:cs typeface="Calibri"/>
              </a:rPr>
              <a:t>f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25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ti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bes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z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ola</a:t>
            </a:r>
            <a:r>
              <a:rPr sz="2800" spc="-7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ak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çekle</a:t>
            </a:r>
            <a:r>
              <a:rPr sz="2800" spc="-55" dirty="0" smtClean="0">
                <a:latin typeface="Calibri"/>
                <a:cs typeface="Calibri"/>
              </a:rPr>
              <a:t>ş</a:t>
            </a:r>
            <a:r>
              <a:rPr sz="2800" spc="-10" dirty="0" smtClean="0">
                <a:latin typeface="Calibri"/>
                <a:cs typeface="Calibri"/>
              </a:rPr>
              <a:t>ti</a:t>
            </a:r>
            <a:r>
              <a:rPr sz="2800" spc="-2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mek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40" dirty="0" smtClean="0">
                <a:latin typeface="Calibri"/>
                <a:cs typeface="Calibri"/>
              </a:rPr>
              <a:t>st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60" dirty="0" smtClean="0">
                <a:latin typeface="Calibri"/>
                <a:cs typeface="Calibri"/>
              </a:rPr>
              <a:t>y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öğ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enci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 d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le</a:t>
            </a:r>
            <a:r>
              <a:rPr sz="2800" spc="-8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çeler</a:t>
            </a:r>
            <a:r>
              <a:rPr sz="2800" spc="-25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ni en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35" dirty="0" err="1" smtClean="0">
                <a:latin typeface="Calibri"/>
                <a:cs typeface="Calibri"/>
              </a:rPr>
              <a:t>g</a:t>
            </a:r>
            <a:r>
              <a:rPr sz="2800" spc="-15" dirty="0" err="1" smtClean="0">
                <a:latin typeface="Calibri"/>
                <a:cs typeface="Calibri"/>
              </a:rPr>
              <a:t>eç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tr-TR" sz="2800" u="heavy" spc="-15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lang="tr-TR" sz="2800" u="heavy" spc="-15" dirty="0" smtClean="0">
                <a:solidFill>
                  <a:srgbClr val="FF0000"/>
                </a:solidFill>
                <a:latin typeface="Calibri"/>
                <a:cs typeface="Calibri"/>
              </a:rPr>
              <a:t> MAYIS 2017</a:t>
            </a:r>
            <a:r>
              <a:rPr lang="tr-TR" sz="2800" spc="-15" dirty="0" smtClean="0">
                <a:solidFill>
                  <a:srgbClr val="FF0000"/>
                </a:solidFill>
                <a:latin typeface="Calibri"/>
                <a:cs typeface="Calibri"/>
              </a:rPr>
              <a:t> (Cuma) </a:t>
            </a:r>
            <a:r>
              <a:rPr sz="2800" spc="-50" dirty="0" err="1" smtClean="0">
                <a:latin typeface="Calibri"/>
                <a:cs typeface="Calibri"/>
              </a:rPr>
              <a:t>t</a:t>
            </a:r>
            <a:r>
              <a:rPr sz="2800" spc="-10" dirty="0" err="1" smtClean="0">
                <a:latin typeface="Calibri"/>
                <a:cs typeface="Calibri"/>
              </a:rPr>
              <a:t>ari</a:t>
            </a:r>
            <a:r>
              <a:rPr sz="2800" spc="-30" dirty="0" err="1" smtClean="0">
                <a:latin typeface="Calibri"/>
                <a:cs typeface="Calibri"/>
              </a:rPr>
              <a:t>h</a:t>
            </a:r>
            <a:r>
              <a:rPr sz="2800" spc="-10" dirty="0" err="1" smtClean="0">
                <a:latin typeface="Calibri"/>
                <a:cs typeface="Calibri"/>
              </a:rPr>
              <a:t>i</a:t>
            </a:r>
            <a:r>
              <a:rPr sz="2800" spc="-30" dirty="0" err="1" smtClean="0">
                <a:latin typeface="Calibri"/>
                <a:cs typeface="Calibri"/>
              </a:rPr>
              <a:t>n</a:t>
            </a:r>
            <a:r>
              <a:rPr sz="2800" spc="-15" dirty="0" err="1" smtClean="0">
                <a:latin typeface="Calibri"/>
                <a:cs typeface="Calibri"/>
              </a:rPr>
              <a:t>e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65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adar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Dış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İl</a:t>
            </a:r>
            <a:r>
              <a:rPr sz="2800" spc="-15" dirty="0" smtClean="0">
                <a:latin typeface="Calibri"/>
                <a:cs typeface="Calibri"/>
              </a:rPr>
              <a:t>işk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ler </a:t>
            </a:r>
            <a:r>
              <a:rPr sz="2800" spc="-7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oo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d</a:t>
            </a:r>
            <a:r>
              <a:rPr sz="2800" spc="-15" dirty="0" smtClean="0">
                <a:latin typeface="Calibri"/>
                <a:cs typeface="Calibri"/>
              </a:rPr>
              <a:t>in</a:t>
            </a:r>
            <a:r>
              <a:rPr sz="2800" spc="-45" dirty="0" smtClean="0">
                <a:latin typeface="Calibri"/>
                <a:cs typeface="Calibri"/>
              </a:rPr>
              <a:t>a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ör</a:t>
            </a:r>
            <a:r>
              <a:rPr sz="2800" spc="-15" dirty="0" smtClean="0">
                <a:latin typeface="Calibri"/>
                <a:cs typeface="Calibri"/>
              </a:rPr>
              <a:t>lüğü</a:t>
            </a:r>
            <a:r>
              <a:rPr sz="2800" spc="-30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35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im</a:t>
            </a:r>
            <a:r>
              <a:rPr sz="2800" spc="5" dirty="0" smtClean="0">
                <a:latin typeface="Calibri"/>
                <a:cs typeface="Calibri"/>
              </a:rPr>
              <a:t> 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20" dirty="0" smtClean="0">
                <a:latin typeface="Calibri"/>
                <a:cs typeface="Calibri"/>
              </a:rPr>
              <a:t>tme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eri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5" dirty="0" smtClean="0">
                <a:latin typeface="Calibri"/>
                <a:cs typeface="Calibri"/>
              </a:rPr>
              <a:t>r</a:t>
            </a:r>
            <a:r>
              <a:rPr sz="2800" spc="-20" dirty="0" smtClean="0">
                <a:latin typeface="Calibri"/>
                <a:cs typeface="Calibri"/>
              </a:rPr>
              <a:t>ekme</a:t>
            </a:r>
            <a:r>
              <a:rPr sz="2800" spc="-35" dirty="0" smtClean="0">
                <a:latin typeface="Calibri"/>
                <a:cs typeface="Calibri"/>
              </a:rPr>
              <a:t>k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290" dirty="0" smtClean="0">
                <a:latin typeface="Calibri"/>
                <a:cs typeface="Calibri"/>
              </a:rPr>
              <a:t>r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1200" y="625565"/>
            <a:ext cx="7686166" cy="699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DE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N </a:t>
            </a:r>
            <a:r>
              <a:rPr sz="4400" u="heavy" spc="-114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u="heavy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C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 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İŞ </a:t>
            </a:r>
            <a:r>
              <a:rPr sz="4400" u="heavy" spc="-9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K</a:t>
            </a:r>
            <a:r>
              <a:rPr sz="4400" u="heavy" spc="-2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Ş 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ŞE</a:t>
            </a:r>
            <a:r>
              <a:rPr sz="4400" u="heavy" spc="-7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AS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8287" y="1805685"/>
            <a:ext cx="10418445" cy="4442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3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  <p:sp>
        <p:nvSpPr>
          <p:cNvPr id="6" name="object 5"/>
          <p:cNvSpPr txBox="1"/>
          <p:nvPr/>
        </p:nvSpPr>
        <p:spPr>
          <a:xfrm>
            <a:off x="418286" y="2438400"/>
            <a:ext cx="10418445" cy="40660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 smtClean="0">
                <a:latin typeface="Wingdings"/>
                <a:cs typeface="Wingdings"/>
              </a:rPr>
              <a:t>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7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as</a:t>
            </a:r>
            <a:r>
              <a:rPr sz="2800" spc="-20" dirty="0" smtClean="0">
                <a:latin typeface="Calibri"/>
                <a:cs typeface="Calibri"/>
              </a:rPr>
              <a:t>m</a:t>
            </a:r>
            <a:r>
              <a:rPr sz="2800" spc="-15" dirty="0" smtClean="0">
                <a:latin typeface="Calibri"/>
                <a:cs typeface="Calibri"/>
              </a:rPr>
              <a:t>u</a:t>
            </a:r>
            <a:r>
              <a:rPr sz="2800" spc="-30" dirty="0" smtClean="0">
                <a:latin typeface="Calibri"/>
                <a:cs typeface="Calibri"/>
              </a:rPr>
              <a:t>s</a:t>
            </a:r>
            <a:r>
              <a:rPr sz="2800" spc="-15" dirty="0" smtClean="0">
                <a:latin typeface="Calibri"/>
                <a:cs typeface="Calibri"/>
              </a:rPr>
              <a:t>+</a:t>
            </a:r>
            <a:r>
              <a:rPr sz="2800" spc="4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ha</a:t>
            </a:r>
            <a:r>
              <a:rPr sz="2800" spc="-4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-30" dirty="0" smtClean="0">
                <a:latin typeface="Calibri"/>
                <a:cs typeface="Calibri"/>
              </a:rPr>
              <a:t>e</a:t>
            </a:r>
            <a:r>
              <a:rPr sz="2800" spc="-10" dirty="0" smtClean="0">
                <a:latin typeface="Calibri"/>
                <a:cs typeface="Calibri"/>
              </a:rPr>
              <a:t>tli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ği</a:t>
            </a:r>
            <a:r>
              <a:rPr sz="2800" spc="-35" dirty="0" smtClean="0">
                <a:latin typeface="Calibri"/>
                <a:cs typeface="Calibri"/>
              </a:rPr>
              <a:t> </a:t>
            </a:r>
            <a:r>
              <a:rPr sz="2800" spc="-1325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a</a:t>
            </a:r>
            <a:r>
              <a:rPr sz="2800" spc="-1075" dirty="0" smtClean="0">
                <a:latin typeface="Calibri"/>
                <a:cs typeface="Calibri"/>
              </a:rPr>
              <a:t>s</a:t>
            </a:r>
            <a:r>
              <a:rPr sz="2800" spc="-55" dirty="0" smtClean="0">
                <a:latin typeface="Calibri"/>
                <a:cs typeface="Calibri"/>
              </a:rPr>
              <a:t>s</a:t>
            </a:r>
            <a:r>
              <a:rPr sz="2800" spc="-610" dirty="0" smtClean="0">
                <a:latin typeface="Calibri"/>
                <a:cs typeface="Calibri"/>
              </a:rPr>
              <a:t>i</a:t>
            </a:r>
            <a:r>
              <a:rPr sz="2800" spc="-40" dirty="0" smtClean="0">
                <a:latin typeface="Calibri"/>
                <a:cs typeface="Calibri"/>
              </a:rPr>
              <a:t>i</a:t>
            </a:r>
            <a:r>
              <a:rPr sz="2800" spc="-610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ad</a:t>
            </a:r>
            <a:r>
              <a:rPr sz="2800" spc="-55" dirty="0" smtClean="0">
                <a:latin typeface="Calibri"/>
                <a:cs typeface="Calibri"/>
              </a:rPr>
              <a:t>a</a:t>
            </a:r>
            <a:r>
              <a:rPr sz="2800" spc="-15" dirty="0" smtClean="0">
                <a:latin typeface="Calibri"/>
                <a:cs typeface="Calibri"/>
              </a:rPr>
              <a:t>y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15" dirty="0" smtClean="0">
                <a:latin typeface="Calibri"/>
                <a:cs typeface="Calibri"/>
              </a:rPr>
              <a:t>arı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40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65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afı</a:t>
            </a:r>
            <a:r>
              <a:rPr sz="2800" spc="-25" dirty="0" smtClean="0">
                <a:latin typeface="Calibri"/>
                <a:cs typeface="Calibri"/>
              </a:rPr>
              <a:t>n</a:t>
            </a:r>
            <a:r>
              <a:rPr sz="2800" spc="-15" dirty="0" smtClean="0">
                <a:latin typeface="Calibri"/>
                <a:cs typeface="Calibri"/>
              </a:rPr>
              <a:t>dan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t</a:t>
            </a:r>
            <a:r>
              <a:rPr sz="2800" spc="-15" dirty="0" smtClean="0">
                <a:latin typeface="Calibri"/>
                <a:cs typeface="Calibri"/>
              </a:rPr>
              <a:t>a</a:t>
            </a:r>
            <a:r>
              <a:rPr sz="2800" spc="-1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p</a:t>
            </a:r>
            <a:r>
              <a:rPr sz="2800" spc="20" dirty="0" smtClean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edi</a:t>
            </a:r>
            <a:r>
              <a:rPr sz="2800" spc="-10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mesi</a:t>
            </a:r>
            <a:r>
              <a:rPr sz="2800" spc="10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g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15" dirty="0" smtClean="0">
                <a:latin typeface="Calibri"/>
                <a:cs typeface="Calibri"/>
              </a:rPr>
              <a:t>e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-15" dirty="0" smtClean="0">
                <a:latin typeface="Calibri"/>
                <a:cs typeface="Calibri"/>
              </a:rPr>
              <a:t>en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5" dirty="0" smtClean="0">
                <a:latin typeface="Calibri"/>
                <a:cs typeface="Calibri"/>
              </a:rPr>
              <a:t>ş</a:t>
            </a:r>
            <a:endParaRPr sz="280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5" dirty="0" smtClean="0">
                <a:latin typeface="Calibri"/>
                <a:cs typeface="Calibri"/>
              </a:rPr>
              <a:t>akış</a:t>
            </a:r>
            <a:r>
              <a:rPr sz="2800" spc="15" dirty="0" smtClean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şeması</a:t>
            </a:r>
            <a:r>
              <a:rPr sz="2800" spc="-10" dirty="0" smtClean="0">
                <a:latin typeface="Calibri"/>
                <a:cs typeface="Calibri"/>
              </a:rPr>
              <a:t>;</a:t>
            </a:r>
            <a:endParaRPr lang="tr-TR" sz="2800" spc="-10" dirty="0" smtClean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endParaRPr lang="tr-TR" sz="2800" spc="-10" dirty="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endParaRPr lang="tr-TR" dirty="0" smtClean="0"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lang="tr-TR" dirty="0" smtClean="0">
                <a:solidFill>
                  <a:srgbClr val="0070C0"/>
                </a:solidFill>
                <a:cs typeface="Calibri"/>
              </a:rPr>
              <a:t>http</a:t>
            </a:r>
            <a:r>
              <a:rPr lang="tr-TR" dirty="0">
                <a:solidFill>
                  <a:srgbClr val="0070C0"/>
                </a:solidFill>
                <a:cs typeface="Calibri"/>
              </a:rPr>
              <a:t>://</a:t>
            </a:r>
            <a:r>
              <a:rPr lang="tr-TR" dirty="0" smtClean="0">
                <a:solidFill>
                  <a:srgbClr val="0070C0"/>
                </a:solidFill>
                <a:cs typeface="Calibri"/>
              </a:rPr>
              <a:t>international.deu.edu.tr/wp-content/uploads/2017/05/2017-2018-giden-ogrenci-is-akis-semasi.pdf</a:t>
            </a:r>
          </a:p>
          <a:p>
            <a:pPr marL="241300">
              <a:lnSpc>
                <a:spcPts val="3025"/>
              </a:lnSpc>
            </a:pPr>
            <a:endParaRPr sz="2800" dirty="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43"/>
              </a:spcBef>
            </a:pPr>
            <a:endParaRPr sz="8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015"/>
              </a:lnSpc>
            </a:pP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ÖĞRE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İ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12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L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Ş</a:t>
            </a:r>
            <a:r>
              <a:rPr sz="4400" spc="-60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spc="-40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S</a:t>
            </a:r>
            <a:r>
              <a:rPr sz="4400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endParaRPr sz="4400">
              <a:latin typeface="Calibri Light"/>
              <a:cs typeface="Calibri Light"/>
            </a:endParaRPr>
          </a:p>
          <a:p>
            <a:pPr marL="12700">
              <a:lnSpc>
                <a:spcPts val="5015"/>
              </a:lnSpc>
            </a:pPr>
            <a:r>
              <a:rPr sz="4400" u="heavy" dirty="0" smtClean="0">
                <a:solidFill>
                  <a:srgbClr val="2D75B6"/>
                </a:solidFill>
                <a:latin typeface="Calibri Light"/>
                <a:cs typeface="Calibri Light"/>
              </a:rPr>
              <a:t>(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Le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30" dirty="0" smtClean="0">
                <a:solidFill>
                  <a:srgbClr val="2D75B6"/>
                </a:solidFill>
                <a:latin typeface="Calibri Light"/>
                <a:cs typeface="Calibri Light"/>
              </a:rPr>
              <a:t>i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110" dirty="0" smtClean="0">
                <a:solidFill>
                  <a:srgbClr val="2D75B6"/>
                </a:solidFill>
                <a:latin typeface="Calibri Light"/>
                <a:cs typeface="Calibri Light"/>
              </a:rPr>
              <a:t> </a:t>
            </a:r>
            <a:r>
              <a:rPr sz="4400" u="heavy" spc="-35" dirty="0" smtClean="0">
                <a:solidFill>
                  <a:srgbClr val="2D75B6"/>
                </a:solidFill>
                <a:latin typeface="Calibri Light"/>
                <a:cs typeface="Calibri Light"/>
              </a:rPr>
              <a:t>A</a:t>
            </a:r>
            <a:r>
              <a:rPr sz="4400" u="heavy" spc="-25" dirty="0" smtClean="0">
                <a:solidFill>
                  <a:srgbClr val="2D75B6"/>
                </a:solidFill>
                <a:latin typeface="Calibri Light"/>
                <a:cs typeface="Calibri Light"/>
              </a:rPr>
              <a:t>g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r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ee</a:t>
            </a:r>
            <a:r>
              <a:rPr sz="4400" u="heavy" spc="-65" dirty="0" smtClean="0">
                <a:solidFill>
                  <a:srgbClr val="2D75B6"/>
                </a:solidFill>
                <a:latin typeface="Calibri Light"/>
                <a:cs typeface="Calibri Light"/>
              </a:rPr>
              <a:t>m</a:t>
            </a:r>
            <a:r>
              <a:rPr sz="4400" u="heavy" spc="-45" dirty="0" smtClean="0">
                <a:solidFill>
                  <a:srgbClr val="2D75B6"/>
                </a:solidFill>
                <a:latin typeface="Calibri Light"/>
                <a:cs typeface="Calibri Light"/>
              </a:rPr>
              <a:t>e</a:t>
            </a:r>
            <a:r>
              <a:rPr sz="4400" u="heavy" spc="-95" dirty="0" smtClean="0">
                <a:solidFill>
                  <a:srgbClr val="2D75B6"/>
                </a:solidFill>
                <a:latin typeface="Calibri Light"/>
                <a:cs typeface="Calibri Light"/>
              </a:rPr>
              <a:t>n</a:t>
            </a:r>
            <a:r>
              <a:rPr sz="4400" u="heavy" spc="-50" dirty="0" smtClean="0">
                <a:solidFill>
                  <a:srgbClr val="2D75B6"/>
                </a:solidFill>
                <a:latin typeface="Calibri Light"/>
                <a:cs typeface="Calibri Light"/>
              </a:rPr>
              <a:t>t</a:t>
            </a:r>
            <a:r>
              <a:rPr sz="4400" u="heavy" spc="0" dirty="0" smtClean="0">
                <a:solidFill>
                  <a:srgbClr val="2D75B6"/>
                </a:solidFill>
                <a:latin typeface="Calibri Light"/>
                <a:cs typeface="Calibri Light"/>
              </a:rPr>
              <a:t>)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006" y="1830578"/>
            <a:ext cx="11753850" cy="4996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</a:pPr>
            <a:r>
              <a:rPr spc="-5" dirty="0" smtClean="0">
                <a:latin typeface="Wingdings"/>
                <a:cs typeface="Wingdings"/>
              </a:rPr>
              <a:t></a:t>
            </a:r>
            <a:r>
              <a:rPr spc="0" dirty="0" smtClean="0">
                <a:latin typeface="Calibri"/>
                <a:cs typeface="Calibri"/>
              </a:rPr>
              <a:t>Gideceğiniz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üni</a:t>
            </a:r>
            <a:r>
              <a:rPr spc="-35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si</a:t>
            </a:r>
            <a:r>
              <a:rPr spc="-30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eden </a:t>
            </a:r>
            <a:r>
              <a:rPr spc="-7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endi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üni</a:t>
            </a:r>
            <a:r>
              <a:rPr spc="-35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si</a:t>
            </a:r>
            <a:r>
              <a:rPr spc="-30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enizin bil</a:t>
            </a:r>
            <a:r>
              <a:rPr spc="-10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isi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o</a:t>
            </a:r>
            <a:r>
              <a:rPr spc="-10" dirty="0" smtClean="0">
                <a:latin typeface="Calibri"/>
                <a:cs typeface="Calibri"/>
              </a:rPr>
              <a:t>n</a:t>
            </a:r>
            <a:r>
              <a:rPr spc="-50" dirty="0" smtClean="0">
                <a:latin typeface="Calibri"/>
                <a:cs typeface="Calibri"/>
              </a:rPr>
              <a:t>a</a:t>
            </a:r>
            <a:r>
              <a:rPr spc="0" dirty="0" smtClean="0">
                <a:latin typeface="Calibri"/>
                <a:cs typeface="Calibri"/>
              </a:rPr>
              <a:t>yı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dahilinde ala</a:t>
            </a:r>
            <a:r>
              <a:rPr spc="-25" dirty="0" smtClean="0">
                <a:latin typeface="Calibri"/>
                <a:cs typeface="Calibri"/>
              </a:rPr>
              <a:t>c</a:t>
            </a:r>
            <a:r>
              <a:rPr spc="0" dirty="0" smtClean="0">
                <a:latin typeface="Calibri"/>
                <a:cs typeface="Calibri"/>
              </a:rPr>
              <a:t>ağınız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sleri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endParaRPr dirty="0">
              <a:latin typeface="Calibri"/>
              <a:cs typeface="Calibri"/>
            </a:endParaRPr>
          </a:p>
          <a:p>
            <a:pPr marL="241300">
              <a:lnSpc>
                <a:spcPts val="2150"/>
              </a:lnSpc>
            </a:pPr>
            <a:r>
              <a:rPr dirty="0" smtClean="0">
                <a:latin typeface="Calibri"/>
                <a:cs typeface="Calibri"/>
              </a:rPr>
              <a:t>o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sle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-40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a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şılık</a:t>
            </a:r>
            <a:r>
              <a:rPr spc="-3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bu</a:t>
            </a:r>
            <a:r>
              <a:rPr spc="-5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ada s</a:t>
            </a:r>
            <a:r>
              <a:rPr spc="-50" dirty="0" smtClean="0">
                <a:latin typeface="Calibri"/>
                <a:cs typeface="Calibri"/>
              </a:rPr>
              <a:t>a</a:t>
            </a:r>
            <a:r>
              <a:rPr spc="0" dirty="0" smtClean="0">
                <a:latin typeface="Calibri"/>
                <a:cs typeface="Calibri"/>
              </a:rPr>
              <a:t>yıla</a:t>
            </a:r>
            <a:r>
              <a:rPr spc="-15" dirty="0" smtClean="0">
                <a:latin typeface="Calibri"/>
                <a:cs typeface="Calibri"/>
              </a:rPr>
              <a:t>c</a:t>
            </a:r>
            <a:r>
              <a:rPr spc="0" dirty="0" smtClean="0">
                <a:latin typeface="Calibri"/>
                <a:cs typeface="Calibri"/>
              </a:rPr>
              <a:t>ak</a:t>
            </a:r>
            <a:r>
              <a:rPr spc="-2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olan de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sleri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-15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ö</a:t>
            </a:r>
            <a:r>
              <a:rPr spc="-35" dirty="0" smtClean="0">
                <a:latin typeface="Calibri"/>
                <a:cs typeface="Calibri"/>
              </a:rPr>
              <a:t>s</a:t>
            </a:r>
            <a:r>
              <a:rPr spc="-25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en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bel</a:t>
            </a:r>
            <a:r>
              <a:rPr spc="-25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edi</a:t>
            </a:r>
            <a:r>
              <a:rPr spc="-2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000"/>
              </a:lnSpc>
            </a:pPr>
            <a:endParaRPr dirty="0"/>
          </a:p>
          <a:p>
            <a:pPr marL="12700">
              <a:lnSpc>
                <a:spcPts val="2750"/>
              </a:lnSpc>
            </a:pPr>
            <a:r>
              <a:rPr spc="-5" dirty="0" smtClean="0">
                <a:latin typeface="Wingdings"/>
                <a:cs typeface="Wingdings"/>
              </a:rPr>
              <a:t></a:t>
            </a:r>
            <a:r>
              <a:rPr spc="-15" dirty="0" smtClean="0">
                <a:latin typeface="Calibri"/>
                <a:cs typeface="Calibri"/>
              </a:rPr>
              <a:t>De</a:t>
            </a:r>
            <a:r>
              <a:rPr spc="-4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seçim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aşamasında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15" dirty="0" smtClean="0">
                <a:latin typeface="Calibri"/>
                <a:cs typeface="Calibri"/>
              </a:rPr>
              <a:t>v</a:t>
            </a:r>
            <a:r>
              <a:rPr spc="-5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ağın</a:t>
            </a:r>
            <a:r>
              <a:rPr spc="-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hazırlanmasında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mutla</a:t>
            </a:r>
            <a:r>
              <a:rPr spc="-3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a</a:t>
            </a:r>
            <a:r>
              <a:rPr spc="-2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bölüm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8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o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din</a:t>
            </a:r>
            <a:r>
              <a:rPr spc="-25" dirty="0" smtClean="0">
                <a:latin typeface="Calibri"/>
                <a:cs typeface="Calibri"/>
              </a:rPr>
              <a:t>at</a:t>
            </a:r>
            <a:r>
              <a:rPr spc="0" dirty="0" smtClean="0">
                <a:latin typeface="Calibri"/>
                <a:cs typeface="Calibri"/>
              </a:rPr>
              <a:t>örünüz ile</a:t>
            </a:r>
            <a:endParaRPr dirty="0">
              <a:latin typeface="Calibri"/>
              <a:cs typeface="Calibri"/>
            </a:endParaRPr>
          </a:p>
          <a:p>
            <a:pPr marL="241300">
              <a:lnSpc>
                <a:spcPts val="2150"/>
              </a:lnSpc>
            </a:pPr>
            <a:r>
              <a:rPr spc="-20" dirty="0" smtClean="0">
                <a:latin typeface="Calibri"/>
                <a:cs typeface="Calibri"/>
              </a:rPr>
              <a:t>ç</a:t>
            </a:r>
            <a:r>
              <a:rPr spc="0" dirty="0" smtClean="0">
                <a:latin typeface="Calibri"/>
                <a:cs typeface="Calibri"/>
              </a:rPr>
              <a:t>alışınız.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100"/>
              </a:lnSpc>
              <a:spcBef>
                <a:spcPts val="43"/>
              </a:spcBef>
            </a:pPr>
            <a:endParaRPr dirty="0"/>
          </a:p>
          <a:p>
            <a:pPr marL="12700">
              <a:lnSpc>
                <a:spcPct val="100000"/>
              </a:lnSpc>
            </a:pPr>
            <a:r>
              <a:rPr spc="-5" dirty="0" smtClean="0">
                <a:latin typeface="Wingdings"/>
                <a:cs typeface="Wingdings"/>
              </a:rPr>
              <a:t></a:t>
            </a:r>
            <a:r>
              <a:rPr spc="0" dirty="0" smtClean="0">
                <a:latin typeface="Calibri"/>
                <a:cs typeface="Calibri"/>
              </a:rPr>
              <a:t>Bir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dönem için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en az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30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AK</a:t>
            </a:r>
            <a:r>
              <a:rPr spc="-15" dirty="0" smtClean="0">
                <a:latin typeface="Calibri"/>
                <a:cs typeface="Calibri"/>
              </a:rPr>
              <a:t>T</a:t>
            </a:r>
            <a:r>
              <a:rPr spc="-10" dirty="0" smtClean="0">
                <a:latin typeface="Calibri"/>
                <a:cs typeface="Calibri"/>
              </a:rPr>
              <a:t>S</a:t>
            </a:r>
            <a:r>
              <a:rPr spc="0" dirty="0" smtClean="0">
                <a:latin typeface="Calibri"/>
                <a:cs typeface="Calibri"/>
              </a:rPr>
              <a:t>’lik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 almanız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ekmek</a:t>
            </a:r>
            <a:r>
              <a:rPr spc="-35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edi</a:t>
            </a:r>
            <a:r>
              <a:rPr spc="-2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dirty="0"/>
          </a:p>
          <a:p>
            <a:pPr marL="241300" marR="448945" indent="-228600">
              <a:lnSpc>
                <a:spcPct val="70000"/>
              </a:lnSpc>
            </a:pPr>
            <a:r>
              <a:rPr spc="-5" dirty="0" smtClean="0">
                <a:latin typeface="Wingdings"/>
                <a:cs typeface="Wingdings"/>
              </a:rPr>
              <a:t></a:t>
            </a:r>
            <a:r>
              <a:rPr spc="-20" dirty="0" smtClean="0">
                <a:latin typeface="Calibri"/>
                <a:cs typeface="Calibri"/>
              </a:rPr>
              <a:t>N</a:t>
            </a:r>
            <a:r>
              <a:rPr spc="-25" dirty="0" smtClean="0">
                <a:latin typeface="Calibri"/>
                <a:cs typeface="Calibri"/>
              </a:rPr>
              <a:t>o</a:t>
            </a:r>
            <a:r>
              <a:rPr spc="0" dirty="0" smtClean="0">
                <a:latin typeface="Calibri"/>
                <a:cs typeface="Calibri"/>
              </a:rPr>
              <a:t>mina</a:t>
            </a:r>
            <a:r>
              <a:rPr spc="-50" dirty="0" smtClean="0">
                <a:latin typeface="Calibri"/>
                <a:cs typeface="Calibri"/>
              </a:rPr>
              <a:t>s</a:t>
            </a:r>
            <a:r>
              <a:rPr spc="-35" dirty="0" smtClean="0">
                <a:latin typeface="Calibri"/>
                <a:cs typeface="Calibri"/>
              </a:rPr>
              <a:t>y</a:t>
            </a:r>
            <a:r>
              <a:rPr spc="0" dirty="0" smtClean="0">
                <a:latin typeface="Calibri"/>
                <a:cs typeface="Calibri"/>
              </a:rPr>
              <a:t>onunuz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-35" dirty="0" smtClean="0">
                <a:latin typeface="Calibri"/>
                <a:cs typeface="Calibri"/>
              </a:rPr>
              <a:t>y</a:t>
            </a:r>
            <a:r>
              <a:rPr spc="0" dirty="0" smtClean="0">
                <a:latin typeface="Calibri"/>
                <a:cs typeface="Calibri"/>
              </a:rPr>
              <a:t>apıldı</a:t>
            </a:r>
            <a:r>
              <a:rPr spc="-10" dirty="0" smtClean="0">
                <a:latin typeface="Calibri"/>
                <a:cs typeface="Calibri"/>
              </a:rPr>
              <a:t>k</a:t>
            </a:r>
            <a:r>
              <a:rPr spc="-25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an</a:t>
            </a:r>
            <a:r>
              <a:rPr spc="-2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s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0" dirty="0" smtClean="0">
                <a:latin typeface="Calibri"/>
                <a:cs typeface="Calibri"/>
              </a:rPr>
              <a:t>n</a:t>
            </a:r>
            <a:r>
              <a:rPr spc="-5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a alabil</a:t>
            </a:r>
            <a:r>
              <a:rPr spc="5" dirty="0" smtClean="0">
                <a:latin typeface="Calibri"/>
                <a:cs typeface="Calibri"/>
              </a:rPr>
              <a:t>e</a:t>
            </a:r>
            <a:r>
              <a:rPr spc="0" dirty="0" smtClean="0">
                <a:latin typeface="Calibri"/>
                <a:cs typeface="Calibri"/>
              </a:rPr>
              <a:t>c</a:t>
            </a:r>
            <a:r>
              <a:rPr spc="5" dirty="0" smtClean="0">
                <a:latin typeface="Calibri"/>
                <a:cs typeface="Calibri"/>
              </a:rPr>
              <a:t>e</a:t>
            </a:r>
            <a:r>
              <a:rPr spc="0" dirty="0" smtClean="0">
                <a:latin typeface="Calibri"/>
                <a:cs typeface="Calibri"/>
              </a:rPr>
              <a:t>ğiniz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sler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ile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ilgili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40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a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şı</a:t>
            </a:r>
            <a:r>
              <a:rPr spc="-3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üni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si</a:t>
            </a:r>
            <a:r>
              <a:rPr spc="-30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enin </a:t>
            </a:r>
            <a:r>
              <a:rPr spc="-25" dirty="0" smtClean="0">
                <a:latin typeface="Calibri"/>
                <a:cs typeface="Calibri"/>
              </a:rPr>
              <a:t>w</a:t>
            </a:r>
            <a:r>
              <a:rPr spc="0" dirty="0" smtClean="0">
                <a:latin typeface="Calibri"/>
                <a:cs typeface="Calibri"/>
              </a:rPr>
              <a:t>eb si</a:t>
            </a:r>
            <a:r>
              <a:rPr spc="-30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esindeki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de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 </a:t>
            </a:r>
            <a:r>
              <a:rPr spc="-45" dirty="0" smtClean="0">
                <a:latin typeface="Calibri"/>
                <a:cs typeface="Calibri"/>
              </a:rPr>
              <a:t>k</a:t>
            </a:r>
            <a:r>
              <a:rPr spc="-25" dirty="0" smtClean="0">
                <a:latin typeface="Calibri"/>
                <a:cs typeface="Calibri"/>
              </a:rPr>
              <a:t>at</a:t>
            </a:r>
            <a:r>
              <a:rPr spc="0" dirty="0" smtClean="0">
                <a:latin typeface="Calibri"/>
                <a:cs typeface="Calibri"/>
              </a:rPr>
              <a:t>aloğunu</a:t>
            </a:r>
            <a:r>
              <a:rPr spc="-3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inc</a:t>
            </a:r>
            <a:r>
              <a:rPr spc="5" dirty="0" smtClean="0">
                <a:latin typeface="Calibri"/>
                <a:cs typeface="Calibri"/>
              </a:rPr>
              <a:t>e</a:t>
            </a:r>
            <a:r>
              <a:rPr spc="0" dirty="0" smtClean="0">
                <a:latin typeface="Calibri"/>
                <a:cs typeface="Calibri"/>
              </a:rPr>
              <a:t>leyiniz.</a:t>
            </a:r>
            <a:r>
              <a:rPr spc="-3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Ge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eki</a:t>
            </a:r>
            <a:r>
              <a:rPr spc="-30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se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-40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a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şı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40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urum </a:t>
            </a:r>
            <a:r>
              <a:rPr spc="-15" dirty="0" smtClean="0">
                <a:latin typeface="Calibri"/>
                <a:cs typeface="Calibri"/>
              </a:rPr>
              <a:t>E</a:t>
            </a:r>
            <a:r>
              <a:rPr spc="-5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asmus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8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o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din</a:t>
            </a:r>
            <a:r>
              <a:rPr spc="-25" dirty="0" smtClean="0">
                <a:latin typeface="Calibri"/>
                <a:cs typeface="Calibri"/>
              </a:rPr>
              <a:t>at</a:t>
            </a:r>
            <a:r>
              <a:rPr spc="0" dirty="0" smtClean="0">
                <a:latin typeface="Calibri"/>
                <a:cs typeface="Calibri"/>
              </a:rPr>
              <a:t>örlüğü</a:t>
            </a:r>
            <a:r>
              <a:rPr spc="-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ile irtib</a:t>
            </a:r>
            <a:r>
              <a:rPr spc="-20" dirty="0" smtClean="0">
                <a:latin typeface="Calibri"/>
                <a:cs typeface="Calibri"/>
              </a:rPr>
              <a:t>a</a:t>
            </a:r>
            <a:r>
              <a:rPr spc="-35" dirty="0" smtClean="0">
                <a:latin typeface="Calibri"/>
                <a:cs typeface="Calibri"/>
              </a:rPr>
              <a:t>t</a:t>
            </a:r>
            <a:r>
              <a:rPr spc="0" dirty="0" smtClean="0">
                <a:latin typeface="Calibri"/>
                <a:cs typeface="Calibri"/>
              </a:rPr>
              <a:t>a</a:t>
            </a:r>
            <a:r>
              <a:rPr spc="-25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5" dirty="0" smtClean="0">
                <a:latin typeface="Calibri"/>
                <a:cs typeface="Calibri"/>
              </a:rPr>
              <a:t>ç</a:t>
            </a:r>
            <a:r>
              <a:rPr spc="0" dirty="0" smtClean="0">
                <a:latin typeface="Calibri"/>
                <a:cs typeface="Calibri"/>
              </a:rPr>
              <a:t>iniz.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000"/>
              </a:lnSpc>
            </a:pPr>
            <a:endParaRPr dirty="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dirty="0"/>
          </a:p>
          <a:p>
            <a:pPr marL="241300" marR="123189" indent="-228600">
              <a:lnSpc>
                <a:spcPct val="70000"/>
              </a:lnSpc>
            </a:pPr>
            <a:r>
              <a:rPr spc="-5" dirty="0" smtClean="0">
                <a:latin typeface="Wingdings"/>
                <a:cs typeface="Wingdings"/>
              </a:rPr>
              <a:t></a:t>
            </a:r>
            <a:r>
              <a:rPr spc="0" dirty="0" smtClean="0">
                <a:latin typeface="Calibri"/>
                <a:cs typeface="Calibri"/>
              </a:rPr>
              <a:t>Ö</a:t>
            </a:r>
            <a:r>
              <a:rPr spc="-10" dirty="0" smtClean="0">
                <a:latin typeface="Calibri"/>
                <a:cs typeface="Calibri"/>
              </a:rPr>
              <a:t>ğ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enim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anlaşmasının</a:t>
            </a:r>
            <a:r>
              <a:rPr spc="-20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g</a:t>
            </a:r>
            <a:r>
              <a:rPr spc="0" dirty="0" smtClean="0">
                <a:latin typeface="Calibri"/>
                <a:cs typeface="Calibri"/>
              </a:rPr>
              <a:t>e</a:t>
            </a:r>
            <a:r>
              <a:rPr spc="5" dirty="0" smtClean="0">
                <a:latin typeface="Calibri"/>
                <a:cs typeface="Calibri"/>
              </a:rPr>
              <a:t>ç</a:t>
            </a:r>
            <a:r>
              <a:rPr spc="0" dirty="0" smtClean="0">
                <a:latin typeface="Calibri"/>
                <a:cs typeface="Calibri"/>
              </a:rPr>
              <a:t>erli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olabilmesi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için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ö</a:t>
            </a:r>
            <a:r>
              <a:rPr spc="-10" dirty="0" smtClean="0">
                <a:latin typeface="Calibri"/>
                <a:cs typeface="Calibri"/>
              </a:rPr>
              <a:t>ğ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en</a:t>
            </a:r>
            <a:r>
              <a:rPr spc="5" dirty="0" smtClean="0">
                <a:latin typeface="Calibri"/>
                <a:cs typeface="Calibri"/>
              </a:rPr>
              <a:t>c</a:t>
            </a:r>
            <a:r>
              <a:rPr spc="0" dirty="0" smtClean="0">
                <a:latin typeface="Calibri"/>
                <a:cs typeface="Calibri"/>
              </a:rPr>
              <a:t>inin </a:t>
            </a:r>
            <a:r>
              <a:rPr spc="-35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 her iki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-40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urumun </a:t>
            </a:r>
            <a:r>
              <a:rPr spc="-8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o</a:t>
            </a:r>
            <a:r>
              <a:rPr spc="-10" dirty="0" smtClean="0">
                <a:latin typeface="Calibri"/>
                <a:cs typeface="Calibri"/>
              </a:rPr>
              <a:t>o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din</a:t>
            </a:r>
            <a:r>
              <a:rPr spc="-25" dirty="0" smtClean="0">
                <a:latin typeface="Calibri"/>
                <a:cs typeface="Calibri"/>
              </a:rPr>
              <a:t>at</a:t>
            </a:r>
            <a:r>
              <a:rPr spc="0" dirty="0" smtClean="0">
                <a:latin typeface="Calibri"/>
                <a:cs typeface="Calibri"/>
              </a:rPr>
              <a:t>örünün im</a:t>
            </a:r>
            <a:r>
              <a:rPr spc="-35" dirty="0" smtClean="0">
                <a:latin typeface="Calibri"/>
                <a:cs typeface="Calibri"/>
              </a:rPr>
              <a:t>z</a:t>
            </a:r>
            <a:r>
              <a:rPr spc="0" dirty="0" smtClean="0">
                <a:latin typeface="Calibri"/>
                <a:cs typeface="Calibri"/>
              </a:rPr>
              <a:t>ası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spc="-30" dirty="0" smtClean="0">
                <a:latin typeface="Calibri"/>
                <a:cs typeface="Calibri"/>
              </a:rPr>
              <a:t>v</a:t>
            </a:r>
            <a:r>
              <a:rPr spc="0" dirty="0" smtClean="0">
                <a:latin typeface="Calibri"/>
                <a:cs typeface="Calibri"/>
              </a:rPr>
              <a:t>e </a:t>
            </a:r>
            <a:r>
              <a:rPr spc="-35" dirty="0" smtClean="0">
                <a:latin typeface="Calibri"/>
                <a:cs typeface="Calibri"/>
              </a:rPr>
              <a:t>k</a:t>
            </a:r>
            <a:r>
              <a:rPr spc="0" dirty="0" smtClean="0">
                <a:latin typeface="Calibri"/>
                <a:cs typeface="Calibri"/>
              </a:rPr>
              <a:t>urumun mührü olmalıdı</a:t>
            </a:r>
            <a:r>
              <a:rPr spc="-2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.</a:t>
            </a:r>
            <a:r>
              <a:rPr spc="-35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Ö</a:t>
            </a:r>
            <a:r>
              <a:rPr spc="-10" dirty="0" smtClean="0">
                <a:latin typeface="Calibri"/>
                <a:cs typeface="Calibri"/>
              </a:rPr>
              <a:t>ğ</a:t>
            </a:r>
            <a:r>
              <a:rPr spc="-35" dirty="0" smtClean="0">
                <a:latin typeface="Calibri"/>
                <a:cs typeface="Calibri"/>
              </a:rPr>
              <a:t>r</a:t>
            </a:r>
            <a:r>
              <a:rPr spc="0" dirty="0" smtClean="0">
                <a:latin typeface="Calibri"/>
                <a:cs typeface="Calibri"/>
              </a:rPr>
              <a:t>enim</a:t>
            </a:r>
            <a:r>
              <a:rPr spc="-10" dirty="0" smtClean="0">
                <a:latin typeface="Calibri"/>
                <a:cs typeface="Calibri"/>
              </a:rPr>
              <a:t> </a:t>
            </a:r>
            <a:r>
              <a:rPr spc="0" dirty="0" smtClean="0">
                <a:latin typeface="Calibri"/>
                <a:cs typeface="Calibri"/>
              </a:rPr>
              <a:t>anlaşmasında</a:t>
            </a:r>
            <a:r>
              <a:rPr spc="-15" dirty="0" smtClean="0">
                <a:latin typeface="Calibri"/>
                <a:cs typeface="Calibri"/>
              </a:rPr>
              <a:t> </a:t>
            </a:r>
            <a:r>
              <a:rPr u="heavy" spc="5" dirty="0" smtClean="0">
                <a:latin typeface="Calibri"/>
                <a:cs typeface="Calibri"/>
              </a:rPr>
              <a:t> </a:t>
            </a:r>
            <a:r>
              <a:rPr u="heavy" spc="0" dirty="0" smtClean="0">
                <a:latin typeface="Calibri"/>
                <a:cs typeface="Calibri"/>
              </a:rPr>
              <a:t>3’lü </a:t>
            </a:r>
            <a:r>
              <a:rPr u="heavy" spc="-10" dirty="0" smtClean="0">
                <a:latin typeface="Calibri"/>
                <a:cs typeface="Calibri"/>
              </a:rPr>
              <a:t> </a:t>
            </a:r>
            <a:r>
              <a:rPr u="heavy" spc="0" dirty="0" smtClean="0">
                <a:latin typeface="Calibri"/>
                <a:cs typeface="Calibri"/>
              </a:rPr>
              <a:t>im</a:t>
            </a:r>
            <a:r>
              <a:rPr u="heavy" spc="-35" dirty="0" smtClean="0">
                <a:latin typeface="Calibri"/>
                <a:cs typeface="Calibri"/>
              </a:rPr>
              <a:t>z</a:t>
            </a:r>
            <a:r>
              <a:rPr u="heavy" spc="0" dirty="0" smtClean="0">
                <a:latin typeface="Calibri"/>
                <a:cs typeface="Calibri"/>
              </a:rPr>
              <a:t>ala</a:t>
            </a:r>
            <a:r>
              <a:rPr u="heavy" spc="-30" dirty="0" smtClean="0">
                <a:latin typeface="Calibri"/>
                <a:cs typeface="Calibri"/>
              </a:rPr>
              <a:t>r</a:t>
            </a:r>
            <a:r>
              <a:rPr u="heavy" spc="0" dirty="0" smtClean="0">
                <a:latin typeface="Calibri"/>
                <a:cs typeface="Calibri"/>
              </a:rPr>
              <a:t>dan </a:t>
            </a:r>
            <a:r>
              <a:rPr u="heavy" spc="-15" dirty="0" smtClean="0">
                <a:latin typeface="Calibri"/>
                <a:cs typeface="Calibri"/>
              </a:rPr>
              <a:t> </a:t>
            </a:r>
            <a:r>
              <a:rPr u="heavy" spc="0" dirty="0" smtClean="0">
                <a:latin typeface="Calibri"/>
                <a:cs typeface="Calibri"/>
              </a:rPr>
              <a:t>biri </a:t>
            </a:r>
            <a:r>
              <a:rPr u="heavy" spc="-15" dirty="0" smtClean="0">
                <a:latin typeface="Calibri"/>
                <a:cs typeface="Calibri"/>
              </a:rPr>
              <a:t> </a:t>
            </a:r>
            <a:r>
              <a:rPr u="heavy" spc="0" dirty="0" err="1" smtClean="0">
                <a:latin typeface="Calibri"/>
                <a:cs typeface="Calibri"/>
              </a:rPr>
              <a:t>e</a:t>
            </a:r>
            <a:r>
              <a:rPr u="heavy" spc="-20" dirty="0" err="1" smtClean="0">
                <a:latin typeface="Calibri"/>
                <a:cs typeface="Calibri"/>
              </a:rPr>
              <a:t>k</a:t>
            </a:r>
            <a:r>
              <a:rPr u="heavy" spc="0" dirty="0" err="1" smtClean="0">
                <a:latin typeface="Calibri"/>
                <a:cs typeface="Calibri"/>
              </a:rPr>
              <a:t>sik</a:t>
            </a:r>
            <a:r>
              <a:rPr u="heavy" spc="0" dirty="0" smtClean="0">
                <a:latin typeface="Calibri"/>
                <a:cs typeface="Calibri"/>
              </a:rPr>
              <a:t>  </a:t>
            </a:r>
            <a:r>
              <a:rPr u="heavy" spc="-10" dirty="0" err="1" smtClean="0">
                <a:latin typeface="Calibri"/>
                <a:cs typeface="Calibri"/>
              </a:rPr>
              <a:t>o</a:t>
            </a:r>
            <a:r>
              <a:rPr u="heavy" spc="0" dirty="0" err="1" smtClean="0">
                <a:latin typeface="Calibri"/>
                <a:cs typeface="Calibri"/>
              </a:rPr>
              <a:t>lduğu</a:t>
            </a:r>
            <a:r>
              <a:rPr lang="tr-TR" u="heavy" spc="0" dirty="0" smtClean="0">
                <a:latin typeface="Calibri"/>
                <a:cs typeface="Calibri"/>
              </a:rPr>
              <a:t> </a:t>
            </a:r>
            <a:r>
              <a:rPr u="heavy" spc="-25" dirty="0" err="1" smtClean="0">
                <a:latin typeface="Calibri"/>
                <a:cs typeface="Calibri"/>
              </a:rPr>
              <a:t>t</a:t>
            </a:r>
            <a:r>
              <a:rPr u="heavy" spc="0" dirty="0" err="1" smtClean="0">
                <a:latin typeface="Calibri"/>
                <a:cs typeface="Calibri"/>
              </a:rPr>
              <a:t>a</a:t>
            </a:r>
            <a:r>
              <a:rPr u="heavy" spc="-60" dirty="0" err="1" smtClean="0">
                <a:latin typeface="Calibri"/>
                <a:cs typeface="Calibri"/>
              </a:rPr>
              <a:t>k</a:t>
            </a:r>
            <a:r>
              <a:rPr u="heavy" spc="0" dirty="0" err="1" smtClean="0">
                <a:latin typeface="Calibri"/>
                <a:cs typeface="Calibri"/>
              </a:rPr>
              <a:t>di</a:t>
            </a:r>
            <a:r>
              <a:rPr u="heavy" spc="-35" dirty="0" err="1" smtClean="0">
                <a:latin typeface="Calibri"/>
                <a:cs typeface="Calibri"/>
              </a:rPr>
              <a:t>r</a:t>
            </a:r>
            <a:r>
              <a:rPr u="heavy" spc="0" dirty="0" err="1" smtClean="0">
                <a:latin typeface="Calibri"/>
                <a:cs typeface="Calibri"/>
              </a:rPr>
              <a:t>de</a:t>
            </a:r>
            <a:r>
              <a:rPr u="heavy" spc="0" dirty="0" smtClean="0">
                <a:latin typeface="Calibri"/>
                <a:cs typeface="Calibri"/>
              </a:rPr>
              <a:t> </a:t>
            </a:r>
            <a:r>
              <a:rPr u="heavy" spc="-25" dirty="0" smtClean="0">
                <a:latin typeface="Calibri"/>
                <a:cs typeface="Calibri"/>
              </a:rPr>
              <a:t> </a:t>
            </a:r>
            <a:r>
              <a:rPr u="heavy" spc="0" dirty="0" err="1" smtClean="0">
                <a:latin typeface="Calibri"/>
                <a:cs typeface="Calibri"/>
              </a:rPr>
              <a:t>bel</a:t>
            </a:r>
            <a:r>
              <a:rPr u="heavy" spc="-25" dirty="0" err="1" smtClean="0">
                <a:latin typeface="Calibri"/>
                <a:cs typeface="Calibri"/>
              </a:rPr>
              <a:t>g</a:t>
            </a:r>
            <a:r>
              <a:rPr u="heavy" spc="0" dirty="0" err="1" smtClean="0">
                <a:latin typeface="Calibri"/>
                <a:cs typeface="Calibri"/>
              </a:rPr>
              <a:t>e</a:t>
            </a:r>
            <a:r>
              <a:rPr u="heavy" spc="0" dirty="0" smtClean="0">
                <a:latin typeface="Calibri"/>
                <a:cs typeface="Calibri"/>
              </a:rPr>
              <a:t>  </a:t>
            </a:r>
            <a:r>
              <a:rPr u="heavy" spc="-25" dirty="0" err="1" smtClean="0">
                <a:latin typeface="Calibri"/>
                <a:cs typeface="Calibri"/>
              </a:rPr>
              <a:t>g</a:t>
            </a:r>
            <a:r>
              <a:rPr u="heavy" spc="0" dirty="0" err="1" smtClean="0">
                <a:latin typeface="Calibri"/>
                <a:cs typeface="Calibri"/>
              </a:rPr>
              <a:t>eçerli</a:t>
            </a:r>
            <a:r>
              <a:rPr u="heavy" spc="0" dirty="0" smtClean="0">
                <a:latin typeface="Calibri"/>
                <a:cs typeface="Calibri"/>
              </a:rPr>
              <a:t> </a:t>
            </a:r>
            <a:r>
              <a:rPr u="heavy" spc="-15" dirty="0" smtClean="0">
                <a:latin typeface="Calibri"/>
                <a:cs typeface="Calibri"/>
              </a:rPr>
              <a:t> </a:t>
            </a:r>
            <a:r>
              <a:rPr u="heavy" spc="0" dirty="0" smtClean="0">
                <a:latin typeface="Calibri"/>
                <a:cs typeface="Calibri"/>
              </a:rPr>
              <a:t>değildi</a:t>
            </a:r>
            <a:r>
              <a:rPr u="heavy" spc="-240" dirty="0" smtClean="0">
                <a:latin typeface="Calibri"/>
                <a:cs typeface="Calibri"/>
              </a:rPr>
              <a:t>r</a:t>
            </a:r>
            <a:r>
              <a:rPr u="heavy" spc="-5" dirty="0" smtClean="0">
                <a:latin typeface="Calibri"/>
                <a:cs typeface="Calibri"/>
              </a:rPr>
              <a:t>.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444879" cy="1329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4848" y="25"/>
            <a:ext cx="2097151" cy="12071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71800" y="321436"/>
            <a:ext cx="5703061" cy="1302588"/>
          </a:xfrm>
        </p:spPr>
        <p:txBody>
          <a:bodyPr/>
          <a:lstStyle/>
          <a:p>
            <a:pPr algn="ctr"/>
            <a:endParaRPr lang="tr-TR" sz="2600" dirty="0">
              <a:solidFill>
                <a:schemeClr val="accent1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953" y="2438400"/>
            <a:ext cx="8292097" cy="19811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177" y="2514599"/>
            <a:ext cx="698019" cy="49195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178" y="3044991"/>
            <a:ext cx="701942" cy="48596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178" y="3732132"/>
            <a:ext cx="698019" cy="48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00458"/>
            <a:ext cx="8229600" cy="6128191"/>
          </a:xfrm>
          <a:prstGeom prst="rect">
            <a:avLst/>
          </a:prstGeom>
        </p:spPr>
      </p:pic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5638800" y="400458"/>
            <a:ext cx="2209800" cy="285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5791200" y="3810000"/>
            <a:ext cx="1828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0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1763</Words>
  <Application>Microsoft Office PowerPoint</Application>
  <PresentationFormat>Geniş ekran</PresentationFormat>
  <Paragraphs>336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ÖĞRENİM ANLAŞMASI (Learning Agreement)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DAVET MEKTUBU</vt:lpstr>
      <vt:lpstr>PowerPoint Sunusu</vt:lpstr>
      <vt:lpstr>PowerPoint Sunusu</vt:lpstr>
      <vt:lpstr>PowerPoint Sunusu</vt:lpstr>
      <vt:lpstr>PowerPoint Sunusu</vt:lpstr>
      <vt:lpstr> VADESİZ  EURO  HESABI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Ezgi Kayışkan</dc:creator>
  <cp:lastModifiedBy>Ezgi Kayışkan</cp:lastModifiedBy>
  <cp:revision>58</cp:revision>
  <dcterms:created xsi:type="dcterms:W3CDTF">2016-10-18T11:49:25Z</dcterms:created>
  <dcterms:modified xsi:type="dcterms:W3CDTF">2017-05-03T11:52:39Z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2016-04-28T00:00:00Z</vt:filetime>
  </property>
  <property fmtid="{D5CDD505-2E9C-101B-9397-08002B2CF9AE}" pid="3" name="LastSaved">
    <vt:filetime>2016-10-18T00:00:00Z</vt:filetime>
  </property>
</Properties>
</file>