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 id="2147483695" r:id="rId2"/>
  </p:sldMasterIdLst>
  <p:notesMasterIdLst>
    <p:notesMasterId r:id="rId47"/>
  </p:notesMasterIdLst>
  <p:sldIdLst>
    <p:sldId id="339" r:id="rId3"/>
    <p:sldId id="314" r:id="rId4"/>
    <p:sldId id="260" r:id="rId5"/>
    <p:sldId id="261" r:id="rId6"/>
    <p:sldId id="262" r:id="rId7"/>
    <p:sldId id="263" r:id="rId8"/>
    <p:sldId id="264" r:id="rId9"/>
    <p:sldId id="265" r:id="rId10"/>
    <p:sldId id="340" r:id="rId11"/>
    <p:sldId id="280" r:id="rId12"/>
    <p:sldId id="281" r:id="rId13"/>
    <p:sldId id="277" r:id="rId14"/>
    <p:sldId id="312" r:id="rId15"/>
    <p:sldId id="283" r:id="rId16"/>
    <p:sldId id="326" r:id="rId17"/>
    <p:sldId id="284" r:id="rId18"/>
    <p:sldId id="287" r:id="rId19"/>
    <p:sldId id="318" r:id="rId20"/>
    <p:sldId id="329" r:id="rId21"/>
    <p:sldId id="286" r:id="rId22"/>
    <p:sldId id="330" r:id="rId23"/>
    <p:sldId id="288" r:id="rId24"/>
    <p:sldId id="333" r:id="rId25"/>
    <p:sldId id="331" r:id="rId26"/>
    <p:sldId id="320" r:id="rId27"/>
    <p:sldId id="300" r:id="rId28"/>
    <p:sldId id="332" r:id="rId29"/>
    <p:sldId id="334" r:id="rId30"/>
    <p:sldId id="301" r:id="rId31"/>
    <p:sldId id="306" r:id="rId32"/>
    <p:sldId id="313" r:id="rId33"/>
    <p:sldId id="305" r:id="rId34"/>
    <p:sldId id="302" r:id="rId35"/>
    <p:sldId id="268" r:id="rId36"/>
    <p:sldId id="292" r:id="rId37"/>
    <p:sldId id="335" r:id="rId38"/>
    <p:sldId id="323" r:id="rId39"/>
    <p:sldId id="285" r:id="rId40"/>
    <p:sldId id="325" r:id="rId41"/>
    <p:sldId id="336" r:id="rId42"/>
    <p:sldId id="308" r:id="rId43"/>
    <p:sldId id="304" r:id="rId44"/>
    <p:sldId id="338" r:id="rId45"/>
    <p:sldId id="307" r:id="rId46"/>
  </p:sldIdLst>
  <p:sldSz cx="12192000" cy="6858000"/>
  <p:notesSz cx="6742113" cy="98726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0F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29F5C-25B5-4B59-ACB7-42AB60D98CEB}" v="141" dt="2026-07-16T08:09:39.8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54" autoAdjust="0"/>
    <p:restoredTop sz="94673" autoAdjust="0"/>
  </p:normalViewPr>
  <p:slideViewPr>
    <p:cSldViewPr snapToGrid="0" snapToObjects="1">
      <p:cViewPr varScale="1">
        <p:scale>
          <a:sx n="105" d="100"/>
          <a:sy n="105"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ay Eniş" userId="1dcc9cbcb2a60cd5" providerId="LiveId" clId="{6003FE93-D2FC-46E4-8892-D486C79409C9}"/>
    <pc:docChg chg="undo redo custSel addSld delSld modSld sldOrd modMainMaster">
      <pc:chgData name="Eray Eniş" userId="1dcc9cbcb2a60cd5" providerId="LiveId" clId="{6003FE93-D2FC-46E4-8892-D486C79409C9}" dt="2026-07-16T08:18:15.352" v="8879" actId="20577"/>
      <pc:docMkLst>
        <pc:docMk/>
      </pc:docMkLst>
      <pc:sldChg chg="modSp mod modNotesTx">
        <pc:chgData name="Eray Eniş" userId="1dcc9cbcb2a60cd5" providerId="LiveId" clId="{6003FE93-D2FC-46E4-8892-D486C79409C9}" dt="2026-07-10T10:37:16.534" v="8492" actId="20577"/>
        <pc:sldMkLst>
          <pc:docMk/>
          <pc:sldMk cId="3969162921" sldId="260"/>
        </pc:sldMkLst>
        <pc:spChg chg="mod">
          <ac:chgData name="Eray Eniş" userId="1dcc9cbcb2a60cd5" providerId="LiveId" clId="{6003FE93-D2FC-46E4-8892-D486C79409C9}" dt="2026-07-10T07:21:17.303" v="8204" actId="14100"/>
          <ac:spMkLst>
            <pc:docMk/>
            <pc:sldMk cId="3969162921" sldId="260"/>
            <ac:spMk id="2" creationId="{D281327C-D2B9-4E08-BC33-3D4F7DF6CD63}"/>
          </ac:spMkLst>
        </pc:spChg>
        <pc:spChg chg="mod">
          <ac:chgData name="Eray Eniş" userId="1dcc9cbcb2a60cd5" providerId="LiveId" clId="{6003FE93-D2FC-46E4-8892-D486C79409C9}" dt="2026-07-10T10:37:16.534" v="8492" actId="20577"/>
          <ac:spMkLst>
            <pc:docMk/>
            <pc:sldMk cId="3969162921" sldId="260"/>
            <ac:spMk id="3" creationId="{94936B47-5CEF-4B6F-9176-F849DE39D54A}"/>
          </ac:spMkLst>
        </pc:spChg>
      </pc:sldChg>
      <pc:sldChg chg="modSp mod modNotesTx">
        <pc:chgData name="Eray Eniş" userId="1dcc9cbcb2a60cd5" providerId="LiveId" clId="{6003FE93-D2FC-46E4-8892-D486C79409C9}" dt="2026-07-16T08:04:54.630" v="8757" actId="20577"/>
        <pc:sldMkLst>
          <pc:docMk/>
          <pc:sldMk cId="3553750839" sldId="261"/>
        </pc:sldMkLst>
        <pc:spChg chg="mod">
          <ac:chgData name="Eray Eniş" userId="1dcc9cbcb2a60cd5" providerId="LiveId" clId="{6003FE93-D2FC-46E4-8892-D486C79409C9}" dt="2026-07-10T07:20:57.623" v="8203" actId="255"/>
          <ac:spMkLst>
            <pc:docMk/>
            <pc:sldMk cId="3553750839" sldId="261"/>
            <ac:spMk id="2" creationId="{130CBD23-E9DD-4A9A-A64A-C2F4708E39BF}"/>
          </ac:spMkLst>
        </pc:spChg>
        <pc:spChg chg="mod">
          <ac:chgData name="Eray Eniş" userId="1dcc9cbcb2a60cd5" providerId="LiveId" clId="{6003FE93-D2FC-46E4-8892-D486C79409C9}" dt="2026-07-16T08:04:54.630" v="8757" actId="20577"/>
          <ac:spMkLst>
            <pc:docMk/>
            <pc:sldMk cId="3553750839" sldId="261"/>
            <ac:spMk id="3" creationId="{FF4EAF8D-DF43-4784-A290-915F1675E9E9}"/>
          </ac:spMkLst>
        </pc:spChg>
      </pc:sldChg>
      <pc:sldChg chg="modSp mod">
        <pc:chgData name="Eray Eniş" userId="1dcc9cbcb2a60cd5" providerId="LiveId" clId="{6003FE93-D2FC-46E4-8892-D486C79409C9}" dt="2026-07-16T08:07:19.510" v="8768" actId="20577"/>
        <pc:sldMkLst>
          <pc:docMk/>
          <pc:sldMk cId="223677062" sldId="262"/>
        </pc:sldMkLst>
        <pc:spChg chg="mod">
          <ac:chgData name="Eray Eniş" userId="1dcc9cbcb2a60cd5" providerId="LiveId" clId="{6003FE93-D2FC-46E4-8892-D486C79409C9}" dt="2026-07-10T07:21:48.669" v="8209" actId="14100"/>
          <ac:spMkLst>
            <pc:docMk/>
            <pc:sldMk cId="223677062" sldId="262"/>
            <ac:spMk id="2" creationId="{78495612-A0D6-47F4-9EE6-A8CB812B1365}"/>
          </ac:spMkLst>
        </pc:spChg>
        <pc:spChg chg="mod">
          <ac:chgData name="Eray Eniş" userId="1dcc9cbcb2a60cd5" providerId="LiveId" clId="{6003FE93-D2FC-46E4-8892-D486C79409C9}" dt="2026-07-16T08:07:19.510" v="8768" actId="20577"/>
          <ac:spMkLst>
            <pc:docMk/>
            <pc:sldMk cId="223677062" sldId="262"/>
            <ac:spMk id="3" creationId="{D19E2DD6-C126-437F-8E5F-67EFB63CF08D}"/>
          </ac:spMkLst>
        </pc:spChg>
      </pc:sldChg>
      <pc:sldChg chg="modSp mod">
        <pc:chgData name="Eray Eniş" userId="1dcc9cbcb2a60cd5" providerId="LiveId" clId="{6003FE93-D2FC-46E4-8892-D486C79409C9}" dt="2026-07-16T07:41:49.938" v="8633" actId="20577"/>
        <pc:sldMkLst>
          <pc:docMk/>
          <pc:sldMk cId="2187326233" sldId="263"/>
        </pc:sldMkLst>
        <pc:spChg chg="mod">
          <ac:chgData name="Eray Eniş" userId="1dcc9cbcb2a60cd5" providerId="LiveId" clId="{6003FE93-D2FC-46E4-8892-D486C79409C9}" dt="2026-07-10T07:21:53.688" v="8210" actId="14100"/>
          <ac:spMkLst>
            <pc:docMk/>
            <pc:sldMk cId="2187326233" sldId="263"/>
            <ac:spMk id="2" creationId="{5AE40395-0216-4132-973B-CA72BE534DCC}"/>
          </ac:spMkLst>
        </pc:spChg>
        <pc:spChg chg="mod">
          <ac:chgData name="Eray Eniş" userId="1dcc9cbcb2a60cd5" providerId="LiveId" clId="{6003FE93-D2FC-46E4-8892-D486C79409C9}" dt="2026-07-16T07:41:49.938" v="8633" actId="20577"/>
          <ac:spMkLst>
            <pc:docMk/>
            <pc:sldMk cId="2187326233" sldId="263"/>
            <ac:spMk id="3" creationId="{4AE0830C-B825-40F7-BA52-CEF75475C3E4}"/>
          </ac:spMkLst>
        </pc:spChg>
      </pc:sldChg>
      <pc:sldChg chg="modSp mod">
        <pc:chgData name="Eray Eniş" userId="1dcc9cbcb2a60cd5" providerId="LiveId" clId="{6003FE93-D2FC-46E4-8892-D486C79409C9}" dt="2026-07-16T08:07:50.435" v="8779" actId="20577"/>
        <pc:sldMkLst>
          <pc:docMk/>
          <pc:sldMk cId="2972949563" sldId="264"/>
        </pc:sldMkLst>
        <pc:spChg chg="mod">
          <ac:chgData name="Eray Eniş" userId="1dcc9cbcb2a60cd5" providerId="LiveId" clId="{6003FE93-D2FC-46E4-8892-D486C79409C9}" dt="2026-07-10T07:21:58.953" v="8211" actId="14100"/>
          <ac:spMkLst>
            <pc:docMk/>
            <pc:sldMk cId="2972949563" sldId="264"/>
            <ac:spMk id="2" creationId="{1163924F-FF89-440D-9124-CB3CD6103AEA}"/>
          </ac:spMkLst>
        </pc:spChg>
        <pc:spChg chg="mod">
          <ac:chgData name="Eray Eniş" userId="1dcc9cbcb2a60cd5" providerId="LiveId" clId="{6003FE93-D2FC-46E4-8892-D486C79409C9}" dt="2026-07-16T08:07:50.435" v="8779" actId="20577"/>
          <ac:spMkLst>
            <pc:docMk/>
            <pc:sldMk cId="2972949563" sldId="264"/>
            <ac:spMk id="3" creationId="{FB111CBD-C101-4D20-B083-B734F16AE826}"/>
          </ac:spMkLst>
        </pc:spChg>
      </pc:sldChg>
      <pc:sldChg chg="modSp mod modNotesTx">
        <pc:chgData name="Eray Eniş" userId="1dcc9cbcb2a60cd5" providerId="LiveId" clId="{6003FE93-D2FC-46E4-8892-D486C79409C9}" dt="2026-07-10T07:59:33.148" v="8315" actId="207"/>
        <pc:sldMkLst>
          <pc:docMk/>
          <pc:sldMk cId="2877855743" sldId="265"/>
        </pc:sldMkLst>
        <pc:spChg chg="mod">
          <ac:chgData name="Eray Eniş" userId="1dcc9cbcb2a60cd5" providerId="LiveId" clId="{6003FE93-D2FC-46E4-8892-D486C79409C9}" dt="2026-07-10T07:22:48.420" v="8219" actId="255"/>
          <ac:spMkLst>
            <pc:docMk/>
            <pc:sldMk cId="2877855743" sldId="265"/>
            <ac:spMk id="2" creationId="{2E4644DB-1795-4683-9155-CEB0C25FC456}"/>
          </ac:spMkLst>
        </pc:spChg>
        <pc:spChg chg="mod">
          <ac:chgData name="Eray Eniş" userId="1dcc9cbcb2a60cd5" providerId="LiveId" clId="{6003FE93-D2FC-46E4-8892-D486C79409C9}" dt="2026-07-10T07:59:33.148" v="8315" actId="207"/>
          <ac:spMkLst>
            <pc:docMk/>
            <pc:sldMk cId="2877855743" sldId="265"/>
            <ac:spMk id="3" creationId="{816B8D29-8916-4F9D-B8F9-5BBDFFA74564}"/>
          </ac:spMkLst>
        </pc:spChg>
      </pc:sldChg>
      <pc:sldChg chg="modSp mod">
        <pc:chgData name="Eray Eniş" userId="1dcc9cbcb2a60cd5" providerId="LiveId" clId="{6003FE93-D2FC-46E4-8892-D486C79409C9}" dt="2026-07-10T08:17:07.727" v="8437" actId="14100"/>
        <pc:sldMkLst>
          <pc:docMk/>
          <pc:sldMk cId="2161800305" sldId="268"/>
        </pc:sldMkLst>
        <pc:spChg chg="mod">
          <ac:chgData name="Eray Eniş" userId="1dcc9cbcb2a60cd5" providerId="LiveId" clId="{6003FE93-D2FC-46E4-8892-D486C79409C9}" dt="2026-07-10T08:17:07.727" v="8437" actId="14100"/>
          <ac:spMkLst>
            <pc:docMk/>
            <pc:sldMk cId="2161800305" sldId="268"/>
            <ac:spMk id="2" creationId="{408EF476-2226-40D6-A5EE-0C8322DAFB57}"/>
          </ac:spMkLst>
        </pc:spChg>
        <pc:spChg chg="mod">
          <ac:chgData name="Eray Eniş" userId="1dcc9cbcb2a60cd5" providerId="LiveId" clId="{6003FE93-D2FC-46E4-8892-D486C79409C9}" dt="2026-07-09T08:37:22.444" v="8127" actId="108"/>
          <ac:spMkLst>
            <pc:docMk/>
            <pc:sldMk cId="2161800305" sldId="268"/>
            <ac:spMk id="3" creationId="{DBA4666E-2AED-41D7-B257-180AF702A65F}"/>
          </ac:spMkLst>
        </pc:spChg>
      </pc:sldChg>
      <pc:sldChg chg="modSp mod setBg modNotesTx">
        <pc:chgData name="Eray Eniş" userId="1dcc9cbcb2a60cd5" providerId="LiveId" clId="{6003FE93-D2FC-46E4-8892-D486C79409C9}" dt="2026-07-10T08:08:03.214" v="8379" actId="14100"/>
        <pc:sldMkLst>
          <pc:docMk/>
          <pc:sldMk cId="2291397989" sldId="277"/>
        </pc:sldMkLst>
        <pc:spChg chg="mod">
          <ac:chgData name="Eray Eniş" userId="1dcc9cbcb2a60cd5" providerId="LiveId" clId="{6003FE93-D2FC-46E4-8892-D486C79409C9}" dt="2026-07-10T08:08:03.214" v="8379" actId="14100"/>
          <ac:spMkLst>
            <pc:docMk/>
            <pc:sldMk cId="2291397989" sldId="277"/>
            <ac:spMk id="9" creationId="{00000000-0000-0000-0000-000000000000}"/>
          </ac:spMkLst>
        </pc:spChg>
        <pc:spChg chg="mod">
          <ac:chgData name="Eray Eniş" userId="1dcc9cbcb2a60cd5" providerId="LiveId" clId="{6003FE93-D2FC-46E4-8892-D486C79409C9}" dt="2026-07-10T08:00:30.749" v="8319" actId="207"/>
          <ac:spMkLst>
            <pc:docMk/>
            <pc:sldMk cId="2291397989" sldId="277"/>
            <ac:spMk id="10" creationId="{00000000-0000-0000-0000-000000000000}"/>
          </ac:spMkLst>
        </pc:spChg>
      </pc:sldChg>
      <pc:sldChg chg="modSp mod modNotesTx">
        <pc:chgData name="Eray Eniş" userId="1dcc9cbcb2a60cd5" providerId="LiveId" clId="{6003FE93-D2FC-46E4-8892-D486C79409C9}" dt="2026-07-10T08:07:36.445" v="8374" actId="27636"/>
        <pc:sldMkLst>
          <pc:docMk/>
          <pc:sldMk cId="3829150314" sldId="280"/>
        </pc:sldMkLst>
        <pc:spChg chg="mod">
          <ac:chgData name="Eray Eniş" userId="1dcc9cbcb2a60cd5" providerId="LiveId" clId="{6003FE93-D2FC-46E4-8892-D486C79409C9}" dt="2026-07-10T08:07:36.445" v="8374" actId="27636"/>
          <ac:spMkLst>
            <pc:docMk/>
            <pc:sldMk cId="3829150314" sldId="280"/>
            <ac:spMk id="3" creationId="{F81EA381-BBAF-4C22-9F03-202D9152A767}"/>
          </ac:spMkLst>
        </pc:spChg>
        <pc:spChg chg="mod">
          <ac:chgData name="Eray Eniş" userId="1dcc9cbcb2a60cd5" providerId="LiveId" clId="{6003FE93-D2FC-46E4-8892-D486C79409C9}" dt="2026-07-10T07:51:25.135" v="8280" actId="20577"/>
          <ac:spMkLst>
            <pc:docMk/>
            <pc:sldMk cId="3829150314" sldId="280"/>
            <ac:spMk id="9" creationId="{00000000-0000-0000-0000-000000000000}"/>
          </ac:spMkLst>
        </pc:spChg>
      </pc:sldChg>
      <pc:sldChg chg="modSp mod">
        <pc:chgData name="Eray Eniş" userId="1dcc9cbcb2a60cd5" providerId="LiveId" clId="{6003FE93-D2FC-46E4-8892-D486C79409C9}" dt="2026-07-10T08:07:56.187" v="8378" actId="20577"/>
        <pc:sldMkLst>
          <pc:docMk/>
          <pc:sldMk cId="2450125976" sldId="281"/>
        </pc:sldMkLst>
        <pc:spChg chg="mod">
          <ac:chgData name="Eray Eniş" userId="1dcc9cbcb2a60cd5" providerId="LiveId" clId="{6003FE93-D2FC-46E4-8892-D486C79409C9}" dt="2026-07-10T08:07:56.187" v="8378" actId="20577"/>
          <ac:spMkLst>
            <pc:docMk/>
            <pc:sldMk cId="2450125976" sldId="281"/>
            <ac:spMk id="2" creationId="{7AA1454D-258E-4996-A934-DBB2859BA616}"/>
          </ac:spMkLst>
        </pc:spChg>
        <pc:spChg chg="mod">
          <ac:chgData name="Eray Eniş" userId="1dcc9cbcb2a60cd5" providerId="LiveId" clId="{6003FE93-D2FC-46E4-8892-D486C79409C9}" dt="2026-07-10T07:51:42.310" v="8294" actId="20577"/>
          <ac:spMkLst>
            <pc:docMk/>
            <pc:sldMk cId="2450125976" sldId="281"/>
            <ac:spMk id="9" creationId="{00000000-0000-0000-0000-000000000000}"/>
          </ac:spMkLst>
        </pc:spChg>
      </pc:sldChg>
      <pc:sldChg chg="modSp mod">
        <pc:chgData name="Eray Eniş" userId="1dcc9cbcb2a60cd5" providerId="LiveId" clId="{6003FE93-D2FC-46E4-8892-D486C79409C9}" dt="2026-07-16T08:08:19.439" v="8781" actId="20577"/>
        <pc:sldMkLst>
          <pc:docMk/>
          <pc:sldMk cId="2537864870" sldId="283"/>
        </pc:sldMkLst>
        <pc:spChg chg="mod">
          <ac:chgData name="Eray Eniş" userId="1dcc9cbcb2a60cd5" providerId="LiveId" clId="{6003FE93-D2FC-46E4-8892-D486C79409C9}" dt="2026-07-16T08:08:19.439" v="8781" actId="20577"/>
          <ac:spMkLst>
            <pc:docMk/>
            <pc:sldMk cId="2537864870" sldId="283"/>
            <ac:spMk id="3" creationId="{1030761C-D3A8-46A5-855A-436B60488AD0}"/>
          </ac:spMkLst>
        </pc:spChg>
        <pc:spChg chg="mod">
          <ac:chgData name="Eray Eniş" userId="1dcc9cbcb2a60cd5" providerId="LiveId" clId="{6003FE93-D2FC-46E4-8892-D486C79409C9}" dt="2026-07-10T08:02:33.956" v="8333" actId="20577"/>
          <ac:spMkLst>
            <pc:docMk/>
            <pc:sldMk cId="2537864870" sldId="283"/>
            <ac:spMk id="9" creationId="{00000000-0000-0000-0000-000000000000}"/>
          </ac:spMkLst>
        </pc:spChg>
      </pc:sldChg>
      <pc:sldChg chg="modSp mod">
        <pc:chgData name="Eray Eniş" userId="1dcc9cbcb2a60cd5" providerId="LiveId" clId="{6003FE93-D2FC-46E4-8892-D486C79409C9}" dt="2026-07-10T08:09:00.610" v="8388" actId="20577"/>
        <pc:sldMkLst>
          <pc:docMk/>
          <pc:sldMk cId="1350461103" sldId="284"/>
        </pc:sldMkLst>
        <pc:spChg chg="mod">
          <ac:chgData name="Eray Eniş" userId="1dcc9cbcb2a60cd5" providerId="LiveId" clId="{6003FE93-D2FC-46E4-8892-D486C79409C9}" dt="2026-07-10T08:09:00.610" v="8388" actId="20577"/>
          <ac:spMkLst>
            <pc:docMk/>
            <pc:sldMk cId="1350461103" sldId="284"/>
            <ac:spMk id="3" creationId="{48C8F808-8393-43E6-B7D0-3B2A7C3B61FB}"/>
          </ac:spMkLst>
        </pc:spChg>
        <pc:spChg chg="mod">
          <ac:chgData name="Eray Eniş" userId="1dcc9cbcb2a60cd5" providerId="LiveId" clId="{6003FE93-D2FC-46E4-8892-D486C79409C9}" dt="2026-07-08T11:34:36.960" v="7684"/>
          <ac:spMkLst>
            <pc:docMk/>
            <pc:sldMk cId="1350461103" sldId="284"/>
            <ac:spMk id="9" creationId="{00000000-0000-0000-0000-000000000000}"/>
          </ac:spMkLst>
        </pc:spChg>
      </pc:sldChg>
      <pc:sldChg chg="modSp mod modNotesTx">
        <pc:chgData name="Eray Eniş" userId="1dcc9cbcb2a60cd5" providerId="LiveId" clId="{6003FE93-D2FC-46E4-8892-D486C79409C9}" dt="2026-07-16T08:16:30.441" v="8861" actId="20577"/>
        <pc:sldMkLst>
          <pc:docMk/>
          <pc:sldMk cId="1768570388" sldId="285"/>
        </pc:sldMkLst>
        <pc:spChg chg="mod">
          <ac:chgData name="Eray Eniş" userId="1dcc9cbcb2a60cd5" providerId="LiveId" clId="{6003FE93-D2FC-46E4-8892-D486C79409C9}" dt="2026-07-16T08:16:30.441" v="8861" actId="20577"/>
          <ac:spMkLst>
            <pc:docMk/>
            <pc:sldMk cId="1768570388" sldId="285"/>
            <ac:spMk id="2" creationId="{8F31E138-11BE-40BE-91C5-CCA0715C4C23}"/>
          </ac:spMkLst>
        </pc:spChg>
        <pc:spChg chg="mod">
          <ac:chgData name="Eray Eniş" userId="1dcc9cbcb2a60cd5" providerId="LiveId" clId="{6003FE93-D2FC-46E4-8892-D486C79409C9}" dt="2026-07-09T08:48:17.727" v="8141" actId="20577"/>
          <ac:spMkLst>
            <pc:docMk/>
            <pc:sldMk cId="1768570388" sldId="285"/>
            <ac:spMk id="9" creationId="{00000000-0000-0000-0000-000000000000}"/>
          </ac:spMkLst>
        </pc:spChg>
      </pc:sldChg>
      <pc:sldChg chg="modSp mod">
        <pc:chgData name="Eray Eniş" userId="1dcc9cbcb2a60cd5" providerId="LiveId" clId="{6003FE93-D2FC-46E4-8892-D486C79409C9}" dt="2026-07-16T08:18:10.458" v="8877" actId="20577"/>
        <pc:sldMkLst>
          <pc:docMk/>
          <pc:sldMk cId="2455691391" sldId="286"/>
        </pc:sldMkLst>
        <pc:spChg chg="mod">
          <ac:chgData name="Eray Eniş" userId="1dcc9cbcb2a60cd5" providerId="LiveId" clId="{6003FE93-D2FC-46E4-8892-D486C79409C9}" dt="2026-07-10T08:13:10.871" v="8415" actId="14100"/>
          <ac:spMkLst>
            <pc:docMk/>
            <pc:sldMk cId="2455691391" sldId="286"/>
            <ac:spMk id="5" creationId="{00000000-0000-0000-0000-000000000000}"/>
          </ac:spMkLst>
        </pc:spChg>
        <pc:spChg chg="mod">
          <ac:chgData name="Eray Eniş" userId="1dcc9cbcb2a60cd5" providerId="LiveId" clId="{6003FE93-D2FC-46E4-8892-D486C79409C9}" dt="2026-07-16T08:18:10.458" v="8877" actId="20577"/>
          <ac:spMkLst>
            <pc:docMk/>
            <pc:sldMk cId="2455691391" sldId="286"/>
            <ac:spMk id="9" creationId="{00000000-0000-0000-0000-000000000000}"/>
          </ac:spMkLst>
        </pc:spChg>
      </pc:sldChg>
      <pc:sldChg chg="modSp mod modNotesTx">
        <pc:chgData name="Eray Eniş" userId="1dcc9cbcb2a60cd5" providerId="LiveId" clId="{6003FE93-D2FC-46E4-8892-D486C79409C9}" dt="2026-07-10T08:09:55.932" v="8390" actId="20577"/>
        <pc:sldMkLst>
          <pc:docMk/>
          <pc:sldMk cId="2429374720" sldId="287"/>
        </pc:sldMkLst>
        <pc:spChg chg="mod">
          <ac:chgData name="Eray Eniş" userId="1dcc9cbcb2a60cd5" providerId="LiveId" clId="{6003FE93-D2FC-46E4-8892-D486C79409C9}" dt="2026-07-10T08:09:55.932" v="8390" actId="20577"/>
          <ac:spMkLst>
            <pc:docMk/>
            <pc:sldMk cId="2429374720" sldId="287"/>
            <ac:spMk id="3" creationId="{B0D9E1DA-EA94-457F-8B27-CC60E9552DEC}"/>
          </ac:spMkLst>
        </pc:spChg>
        <pc:spChg chg="mod">
          <ac:chgData name="Eray Eniş" userId="1dcc9cbcb2a60cd5" providerId="LiveId" clId="{6003FE93-D2FC-46E4-8892-D486C79409C9}" dt="2026-07-08T11:38:14.105" v="7707" actId="20577"/>
          <ac:spMkLst>
            <pc:docMk/>
            <pc:sldMk cId="2429374720" sldId="287"/>
            <ac:spMk id="9" creationId="{00000000-0000-0000-0000-000000000000}"/>
          </ac:spMkLst>
        </pc:spChg>
      </pc:sldChg>
      <pc:sldChg chg="modSp mod modNotesTx">
        <pc:chgData name="Eray Eniş" userId="1dcc9cbcb2a60cd5" providerId="LiveId" clId="{6003FE93-D2FC-46E4-8892-D486C79409C9}" dt="2026-07-10T08:13:28.839" v="8418" actId="20577"/>
        <pc:sldMkLst>
          <pc:docMk/>
          <pc:sldMk cId="385350317" sldId="288"/>
        </pc:sldMkLst>
        <pc:spChg chg="mod">
          <ac:chgData name="Eray Eniş" userId="1dcc9cbcb2a60cd5" providerId="LiveId" clId="{6003FE93-D2FC-46E4-8892-D486C79409C9}" dt="2026-07-10T08:13:28.839" v="8418" actId="20577"/>
          <ac:spMkLst>
            <pc:docMk/>
            <pc:sldMk cId="385350317" sldId="288"/>
            <ac:spMk id="2" creationId="{52EFC465-216A-418A-B826-BE1549EBFD2A}"/>
          </ac:spMkLst>
        </pc:spChg>
        <pc:spChg chg="mod">
          <ac:chgData name="Eray Eniş" userId="1dcc9cbcb2a60cd5" providerId="LiveId" clId="{6003FE93-D2FC-46E4-8892-D486C79409C9}" dt="2026-07-09T07:17:38.259" v="7910" actId="20577"/>
          <ac:spMkLst>
            <pc:docMk/>
            <pc:sldMk cId="385350317" sldId="288"/>
            <ac:spMk id="9" creationId="{00000000-0000-0000-0000-000000000000}"/>
          </ac:spMkLst>
        </pc:spChg>
      </pc:sldChg>
      <pc:sldChg chg="modSp mod modNotesTx">
        <pc:chgData name="Eray Eniş" userId="1dcc9cbcb2a60cd5" providerId="LiveId" clId="{6003FE93-D2FC-46E4-8892-D486C79409C9}" dt="2026-07-16T08:15:30.368" v="8855" actId="20577"/>
        <pc:sldMkLst>
          <pc:docMk/>
          <pc:sldMk cId="603824312" sldId="292"/>
        </pc:sldMkLst>
        <pc:spChg chg="mod">
          <ac:chgData name="Eray Eniş" userId="1dcc9cbcb2a60cd5" providerId="LiveId" clId="{6003FE93-D2FC-46E4-8892-D486C79409C9}" dt="2026-07-16T08:15:30.368" v="8855" actId="20577"/>
          <ac:spMkLst>
            <pc:docMk/>
            <pc:sldMk cId="603824312" sldId="292"/>
            <ac:spMk id="2" creationId="{63B7313F-3698-48D4-9BD0-598CF92A8B14}"/>
          </ac:spMkLst>
        </pc:spChg>
        <pc:spChg chg="mod">
          <ac:chgData name="Eray Eniş" userId="1dcc9cbcb2a60cd5" providerId="LiveId" clId="{6003FE93-D2FC-46E4-8892-D486C79409C9}" dt="2026-07-10T08:17:33.448" v="8442" actId="207"/>
          <ac:spMkLst>
            <pc:docMk/>
            <pc:sldMk cId="603824312" sldId="292"/>
            <ac:spMk id="9" creationId="{00000000-0000-0000-0000-000000000000}"/>
          </ac:spMkLst>
        </pc:spChg>
      </pc:sldChg>
      <pc:sldChg chg="modSp mod ord">
        <pc:chgData name="Eray Eniş" userId="1dcc9cbcb2a60cd5" providerId="LiveId" clId="{6003FE93-D2FC-46E4-8892-D486C79409C9}" dt="2026-07-10T08:16:15.642" v="8428" actId="20577"/>
        <pc:sldMkLst>
          <pc:docMk/>
          <pc:sldMk cId="2253569344" sldId="300"/>
        </pc:sldMkLst>
        <pc:spChg chg="mod">
          <ac:chgData name="Eray Eniş" userId="1dcc9cbcb2a60cd5" providerId="LiveId" clId="{6003FE93-D2FC-46E4-8892-D486C79409C9}" dt="2026-07-10T08:16:15.642" v="8428" actId="20577"/>
          <ac:spMkLst>
            <pc:docMk/>
            <pc:sldMk cId="2253569344" sldId="300"/>
            <ac:spMk id="2" creationId="{1C10FC75-F084-4176-8E7C-BE5BDF0441E5}"/>
          </ac:spMkLst>
        </pc:spChg>
        <pc:spChg chg="mod">
          <ac:chgData name="Eray Eniş" userId="1dcc9cbcb2a60cd5" providerId="LiveId" clId="{6003FE93-D2FC-46E4-8892-D486C79409C9}" dt="2026-07-09T07:38:32.729" v="7922" actId="113"/>
          <ac:spMkLst>
            <pc:docMk/>
            <pc:sldMk cId="2253569344" sldId="300"/>
            <ac:spMk id="9" creationId="{00000000-0000-0000-0000-000000000000}"/>
          </ac:spMkLst>
        </pc:spChg>
      </pc:sldChg>
      <pc:sldChg chg="modSp mod">
        <pc:chgData name="Eray Eniş" userId="1dcc9cbcb2a60cd5" providerId="LiveId" clId="{6003FE93-D2FC-46E4-8892-D486C79409C9}" dt="2026-07-16T08:17:49.502" v="8876" actId="20577"/>
        <pc:sldMkLst>
          <pc:docMk/>
          <pc:sldMk cId="2039237039" sldId="301"/>
        </pc:sldMkLst>
        <pc:spChg chg="mod">
          <ac:chgData name="Eray Eniş" userId="1dcc9cbcb2a60cd5" providerId="LiveId" clId="{6003FE93-D2FC-46E4-8892-D486C79409C9}" dt="2026-07-10T08:16:34.985" v="8432" actId="20577"/>
          <ac:spMkLst>
            <pc:docMk/>
            <pc:sldMk cId="2039237039" sldId="301"/>
            <ac:spMk id="2" creationId="{8A4C5623-7193-42D7-81A8-AA163CC8C33B}"/>
          </ac:spMkLst>
        </pc:spChg>
        <pc:graphicFrameChg chg="mod modGraphic">
          <ac:chgData name="Eray Eniş" userId="1dcc9cbcb2a60cd5" providerId="LiveId" clId="{6003FE93-D2FC-46E4-8892-D486C79409C9}" dt="2026-07-16T08:17:49.502" v="8876" actId="20577"/>
          <ac:graphicFrameMkLst>
            <pc:docMk/>
            <pc:sldMk cId="2039237039" sldId="301"/>
            <ac:graphicFrameMk id="8" creationId="{A663A1B8-E491-4C15-A79D-F5306553C85C}"/>
          </ac:graphicFrameMkLst>
        </pc:graphicFrameChg>
      </pc:sldChg>
      <pc:sldChg chg="modSp mod modNotesTx">
        <pc:chgData name="Eray Eniş" userId="1dcc9cbcb2a60cd5" providerId="LiveId" clId="{6003FE93-D2FC-46E4-8892-D486C79409C9}" dt="2026-07-10T13:17:27.839" v="8598" actId="20577"/>
        <pc:sldMkLst>
          <pc:docMk/>
          <pc:sldMk cId="2310707919" sldId="302"/>
        </pc:sldMkLst>
        <pc:spChg chg="mod">
          <ac:chgData name="Eray Eniş" userId="1dcc9cbcb2a60cd5" providerId="LiveId" clId="{6003FE93-D2FC-46E4-8892-D486C79409C9}" dt="2026-07-10T08:17:02.592" v="8436" actId="14100"/>
          <ac:spMkLst>
            <pc:docMk/>
            <pc:sldMk cId="2310707919" sldId="302"/>
            <ac:spMk id="2" creationId="{18337455-69B9-4EAD-92CB-1A0941B8A377}"/>
          </ac:spMkLst>
        </pc:spChg>
        <pc:spChg chg="mod">
          <ac:chgData name="Eray Eniş" userId="1dcc9cbcb2a60cd5" providerId="LiveId" clId="{6003FE93-D2FC-46E4-8892-D486C79409C9}" dt="2026-07-10T13:17:27.839" v="8598" actId="20577"/>
          <ac:spMkLst>
            <pc:docMk/>
            <pc:sldMk cId="2310707919" sldId="302"/>
            <ac:spMk id="3" creationId="{1CC3F020-37B6-4B1D-A383-32B6664C21DB}"/>
          </ac:spMkLst>
        </pc:spChg>
      </pc:sldChg>
      <pc:sldChg chg="modSp mod">
        <pc:chgData name="Eray Eniş" userId="1dcc9cbcb2a60cd5" providerId="LiveId" clId="{6003FE93-D2FC-46E4-8892-D486C79409C9}" dt="2026-07-10T08:19:19.536" v="8461" actId="255"/>
        <pc:sldMkLst>
          <pc:docMk/>
          <pc:sldMk cId="694928356" sldId="304"/>
        </pc:sldMkLst>
        <pc:spChg chg="mod">
          <ac:chgData name="Eray Eniş" userId="1dcc9cbcb2a60cd5" providerId="LiveId" clId="{6003FE93-D2FC-46E4-8892-D486C79409C9}" dt="2026-07-10T08:19:19.536" v="8461" actId="255"/>
          <ac:spMkLst>
            <pc:docMk/>
            <pc:sldMk cId="694928356" sldId="304"/>
            <ac:spMk id="2" creationId="{0BDE31C7-3C82-4834-A5FB-E6E8F1763070}"/>
          </ac:spMkLst>
        </pc:spChg>
        <pc:spChg chg="mod">
          <ac:chgData name="Eray Eniş" userId="1dcc9cbcb2a60cd5" providerId="LiveId" clId="{6003FE93-D2FC-46E4-8892-D486C79409C9}" dt="2026-07-09T10:48:16.009" v="8178" actId="20577"/>
          <ac:spMkLst>
            <pc:docMk/>
            <pc:sldMk cId="694928356" sldId="304"/>
            <ac:spMk id="9" creationId="{00000000-0000-0000-0000-000000000000}"/>
          </ac:spMkLst>
        </pc:spChg>
      </pc:sldChg>
      <pc:sldChg chg="modSp mod modNotesTx">
        <pc:chgData name="Eray Eniş" userId="1dcc9cbcb2a60cd5" providerId="LiveId" clId="{6003FE93-D2FC-46E4-8892-D486C79409C9}" dt="2026-07-10T08:16:57.236" v="8435" actId="14100"/>
        <pc:sldMkLst>
          <pc:docMk/>
          <pc:sldMk cId="4293677436" sldId="305"/>
        </pc:sldMkLst>
        <pc:spChg chg="mod">
          <ac:chgData name="Eray Eniş" userId="1dcc9cbcb2a60cd5" providerId="LiveId" clId="{6003FE93-D2FC-46E4-8892-D486C79409C9}" dt="2026-07-10T08:16:57.236" v="8435" actId="14100"/>
          <ac:spMkLst>
            <pc:docMk/>
            <pc:sldMk cId="4293677436" sldId="305"/>
            <ac:spMk id="2" creationId="{FABCFD63-2121-44FE-80AC-85A09E4883D8}"/>
          </ac:spMkLst>
        </pc:spChg>
        <pc:spChg chg="mod">
          <ac:chgData name="Eray Eniş" userId="1dcc9cbcb2a60cd5" providerId="LiveId" clId="{6003FE93-D2FC-46E4-8892-D486C79409C9}" dt="2026-07-09T08:09:31.263" v="7946" actId="5793"/>
          <ac:spMkLst>
            <pc:docMk/>
            <pc:sldMk cId="4293677436" sldId="305"/>
            <ac:spMk id="3" creationId="{FF326825-0F4C-4DDC-BD7F-EA7211C35FF1}"/>
          </ac:spMkLst>
        </pc:spChg>
      </pc:sldChg>
      <pc:sldChg chg="addSp delSp modSp mod modNotesTx">
        <pc:chgData name="Eray Eniş" userId="1dcc9cbcb2a60cd5" providerId="LiveId" clId="{6003FE93-D2FC-46E4-8892-D486C79409C9}" dt="2026-07-10T08:16:42.594" v="8433" actId="14100"/>
        <pc:sldMkLst>
          <pc:docMk/>
          <pc:sldMk cId="2530199115" sldId="306"/>
        </pc:sldMkLst>
        <pc:spChg chg="mod">
          <ac:chgData name="Eray Eniş" userId="1dcc9cbcb2a60cd5" providerId="LiveId" clId="{6003FE93-D2FC-46E4-8892-D486C79409C9}" dt="2026-07-10T08:16:42.594" v="8433" actId="14100"/>
          <ac:spMkLst>
            <pc:docMk/>
            <pc:sldMk cId="2530199115" sldId="306"/>
            <ac:spMk id="2" creationId="{67D3F4EE-BFF3-4984-82EA-E03414BA2540}"/>
          </ac:spMkLst>
        </pc:spChg>
        <pc:picChg chg="add mod ord">
          <ac:chgData name="Eray Eniş" userId="1dcc9cbcb2a60cd5" providerId="LiveId" clId="{6003FE93-D2FC-46E4-8892-D486C79409C9}" dt="2026-07-03T06:25:23.399" v="5820" actId="1076"/>
          <ac:picMkLst>
            <pc:docMk/>
            <pc:sldMk cId="2530199115" sldId="306"/>
            <ac:picMk id="16" creationId="{BA465E79-D00D-9DF9-FCF0-3FBB17E66154}"/>
          </ac:picMkLst>
        </pc:picChg>
      </pc:sldChg>
      <pc:sldChg chg="modSp mod">
        <pc:chgData name="Eray Eniş" userId="1dcc9cbcb2a60cd5" providerId="LiveId" clId="{6003FE93-D2FC-46E4-8892-D486C79409C9}" dt="2026-07-10T08:20:12.113" v="8466" actId="114"/>
        <pc:sldMkLst>
          <pc:docMk/>
          <pc:sldMk cId="2810660449" sldId="307"/>
        </pc:sldMkLst>
        <pc:spChg chg="mod">
          <ac:chgData name="Eray Eniş" userId="1dcc9cbcb2a60cd5" providerId="LiveId" clId="{6003FE93-D2FC-46E4-8892-D486C79409C9}" dt="2026-07-10T08:19:58.731" v="8465" actId="122"/>
          <ac:spMkLst>
            <pc:docMk/>
            <pc:sldMk cId="2810660449" sldId="307"/>
            <ac:spMk id="2" creationId="{F0EF9B7E-9F93-4E2D-991E-8EFCF39D0BB2}"/>
          </ac:spMkLst>
        </pc:spChg>
        <pc:spChg chg="mod">
          <ac:chgData name="Eray Eniş" userId="1dcc9cbcb2a60cd5" providerId="LiveId" clId="{6003FE93-D2FC-46E4-8892-D486C79409C9}" dt="2026-07-10T08:20:12.113" v="8466" actId="114"/>
          <ac:spMkLst>
            <pc:docMk/>
            <pc:sldMk cId="2810660449" sldId="307"/>
            <ac:spMk id="3" creationId="{CB05F1D5-CBA8-48AC-BB19-C4BBD39FA0E7}"/>
          </ac:spMkLst>
        </pc:spChg>
      </pc:sldChg>
      <pc:sldChg chg="addSp delSp modSp mod">
        <pc:chgData name="Eray Eniş" userId="1dcc9cbcb2a60cd5" providerId="LiveId" clId="{6003FE93-D2FC-46E4-8892-D486C79409C9}" dt="2026-07-10T08:19:03.548" v="8457" actId="14100"/>
        <pc:sldMkLst>
          <pc:docMk/>
          <pc:sldMk cId="1460137012" sldId="308"/>
        </pc:sldMkLst>
        <pc:spChg chg="mod">
          <ac:chgData name="Eray Eniş" userId="1dcc9cbcb2a60cd5" providerId="LiveId" clId="{6003FE93-D2FC-46E4-8892-D486C79409C9}" dt="2026-07-10T08:19:03.548" v="8457" actId="14100"/>
          <ac:spMkLst>
            <pc:docMk/>
            <pc:sldMk cId="1460137012" sldId="308"/>
            <ac:spMk id="2" creationId="{00000000-0000-0000-0000-000000000000}"/>
          </ac:spMkLst>
        </pc:spChg>
        <pc:spChg chg="mod">
          <ac:chgData name="Eray Eniş" userId="1dcc9cbcb2a60cd5" providerId="LiveId" clId="{6003FE93-D2FC-46E4-8892-D486C79409C9}" dt="2026-07-09T10:21:03.466" v="8168"/>
          <ac:spMkLst>
            <pc:docMk/>
            <pc:sldMk cId="1460137012" sldId="308"/>
            <ac:spMk id="3" creationId="{00000000-0000-0000-0000-000000000000}"/>
          </ac:spMkLst>
        </pc:spChg>
      </pc:sldChg>
      <pc:sldChg chg="modSp mod">
        <pc:chgData name="Eray Eniş" userId="1dcc9cbcb2a60cd5" providerId="LiveId" clId="{6003FE93-D2FC-46E4-8892-D486C79409C9}" dt="2026-07-10T08:08:25.778" v="8382" actId="14100"/>
        <pc:sldMkLst>
          <pc:docMk/>
          <pc:sldMk cId="1370335483" sldId="312"/>
        </pc:sldMkLst>
        <pc:spChg chg="mod">
          <ac:chgData name="Eray Eniş" userId="1dcc9cbcb2a60cd5" providerId="LiveId" clId="{6003FE93-D2FC-46E4-8892-D486C79409C9}" dt="2026-07-10T08:08:25.778" v="8382" actId="14100"/>
          <ac:spMkLst>
            <pc:docMk/>
            <pc:sldMk cId="1370335483" sldId="312"/>
            <ac:spMk id="2" creationId="{E5060272-B519-4869-AD08-120FD7D25018}"/>
          </ac:spMkLst>
        </pc:spChg>
        <pc:spChg chg="mod">
          <ac:chgData name="Eray Eniş" userId="1dcc9cbcb2a60cd5" providerId="LiveId" clId="{6003FE93-D2FC-46E4-8892-D486C79409C9}" dt="2026-07-10T08:02:14.036" v="8324" actId="207"/>
          <ac:spMkLst>
            <pc:docMk/>
            <pc:sldMk cId="1370335483" sldId="312"/>
            <ac:spMk id="3" creationId="{693423B7-49D1-4D19-9870-7A4CF425214B}"/>
          </ac:spMkLst>
        </pc:spChg>
      </pc:sldChg>
      <pc:sldChg chg="modSp mod modNotesTx">
        <pc:chgData name="Eray Eniş" userId="1dcc9cbcb2a60cd5" providerId="LiveId" clId="{6003FE93-D2FC-46E4-8892-D486C79409C9}" dt="2026-07-16T08:15:11.169" v="8853" actId="20577"/>
        <pc:sldMkLst>
          <pc:docMk/>
          <pc:sldMk cId="2288405190" sldId="313"/>
        </pc:sldMkLst>
        <pc:spChg chg="mod">
          <ac:chgData name="Eray Eniş" userId="1dcc9cbcb2a60cd5" providerId="LiveId" clId="{6003FE93-D2FC-46E4-8892-D486C79409C9}" dt="2026-07-10T08:16:48.249" v="8434" actId="14100"/>
          <ac:spMkLst>
            <pc:docMk/>
            <pc:sldMk cId="2288405190" sldId="313"/>
            <ac:spMk id="2" creationId="{18337455-69B9-4EAD-92CB-1A0941B8A377}"/>
          </ac:spMkLst>
        </pc:spChg>
        <pc:spChg chg="mod">
          <ac:chgData name="Eray Eniş" userId="1dcc9cbcb2a60cd5" providerId="LiveId" clId="{6003FE93-D2FC-46E4-8892-D486C79409C9}" dt="2026-07-16T08:15:11.169" v="8853" actId="20577"/>
          <ac:spMkLst>
            <pc:docMk/>
            <pc:sldMk cId="2288405190" sldId="313"/>
            <ac:spMk id="3" creationId="{1CC3F020-37B6-4B1D-A383-32B6664C21DB}"/>
          </ac:spMkLst>
        </pc:spChg>
      </pc:sldChg>
      <pc:sldChg chg="modSp mod modNotesTx">
        <pc:chgData name="Eray Eniş" userId="1dcc9cbcb2a60cd5" providerId="LiveId" clId="{6003FE93-D2FC-46E4-8892-D486C79409C9}" dt="2026-07-16T08:03:56.381" v="8722" actId="20577"/>
        <pc:sldMkLst>
          <pc:docMk/>
          <pc:sldMk cId="4187764573" sldId="314"/>
        </pc:sldMkLst>
        <pc:spChg chg="mod">
          <ac:chgData name="Eray Eniş" userId="1dcc9cbcb2a60cd5" providerId="LiveId" clId="{6003FE93-D2FC-46E4-8892-D486C79409C9}" dt="2026-07-10T07:19:13.589" v="8193" actId="14100"/>
          <ac:spMkLst>
            <pc:docMk/>
            <pc:sldMk cId="4187764573" sldId="314"/>
            <ac:spMk id="2" creationId="{00000000-0000-0000-0000-000000000000}"/>
          </ac:spMkLst>
        </pc:spChg>
        <pc:spChg chg="mod">
          <ac:chgData name="Eray Eniş" userId="1dcc9cbcb2a60cd5" providerId="LiveId" clId="{6003FE93-D2FC-46E4-8892-D486C79409C9}" dt="2026-07-16T08:03:56.381" v="8722" actId="20577"/>
          <ac:spMkLst>
            <pc:docMk/>
            <pc:sldMk cId="4187764573" sldId="314"/>
            <ac:spMk id="3" creationId="{00000000-0000-0000-0000-000000000000}"/>
          </ac:spMkLst>
        </pc:spChg>
      </pc:sldChg>
      <pc:sldChg chg="modSp mod modNotesTx">
        <pc:chgData name="Eray Eniş" userId="1dcc9cbcb2a60cd5" providerId="LiveId" clId="{6003FE93-D2FC-46E4-8892-D486C79409C9}" dt="2026-07-16T08:00:14.270" v="8697" actId="20577"/>
        <pc:sldMkLst>
          <pc:docMk/>
          <pc:sldMk cId="2607756768" sldId="318"/>
        </pc:sldMkLst>
        <pc:spChg chg="mod">
          <ac:chgData name="Eray Eniş" userId="1dcc9cbcb2a60cd5" providerId="LiveId" clId="{6003FE93-D2FC-46E4-8892-D486C79409C9}" dt="2026-07-10T08:10:15.434" v="8392" actId="20577"/>
          <ac:spMkLst>
            <pc:docMk/>
            <pc:sldMk cId="2607756768" sldId="318"/>
            <ac:spMk id="2" creationId="{8EF38631-54FC-458E-A1C6-540C8C230395}"/>
          </ac:spMkLst>
        </pc:spChg>
        <pc:spChg chg="mod">
          <ac:chgData name="Eray Eniş" userId="1dcc9cbcb2a60cd5" providerId="LiveId" clId="{6003FE93-D2FC-46E4-8892-D486C79409C9}" dt="2026-07-16T08:00:14.270" v="8697" actId="20577"/>
          <ac:spMkLst>
            <pc:docMk/>
            <pc:sldMk cId="2607756768" sldId="318"/>
            <ac:spMk id="9" creationId="{00000000-0000-0000-0000-000000000000}"/>
          </ac:spMkLst>
        </pc:spChg>
      </pc:sldChg>
      <pc:sldChg chg="modSp mod">
        <pc:chgData name="Eray Eniş" userId="1dcc9cbcb2a60cd5" providerId="LiveId" clId="{6003FE93-D2FC-46E4-8892-D486C79409C9}" dt="2026-07-16T08:12:14.686" v="8827" actId="20577"/>
        <pc:sldMkLst>
          <pc:docMk/>
          <pc:sldMk cId="2380653887" sldId="320"/>
        </pc:sldMkLst>
        <pc:spChg chg="mod">
          <ac:chgData name="Eray Eniş" userId="1dcc9cbcb2a60cd5" providerId="LiveId" clId="{6003FE93-D2FC-46E4-8892-D486C79409C9}" dt="2026-07-10T08:14:01.589" v="8422" actId="255"/>
          <ac:spMkLst>
            <pc:docMk/>
            <pc:sldMk cId="2380653887" sldId="320"/>
            <ac:spMk id="3" creationId="{4763A7A9-EE96-4E8D-9117-B9A22B28EF5A}"/>
          </ac:spMkLst>
        </pc:spChg>
        <pc:spChg chg="mod">
          <ac:chgData name="Eray Eniş" userId="1dcc9cbcb2a60cd5" providerId="LiveId" clId="{6003FE93-D2FC-46E4-8892-D486C79409C9}" dt="2026-07-16T08:12:14.686" v="8827" actId="20577"/>
          <ac:spMkLst>
            <pc:docMk/>
            <pc:sldMk cId="2380653887" sldId="320"/>
            <ac:spMk id="9" creationId="{00000000-0000-0000-0000-000000000000}"/>
          </ac:spMkLst>
        </pc:spChg>
      </pc:sldChg>
      <pc:sldChg chg="modSp mod">
        <pc:chgData name="Eray Eniş" userId="1dcc9cbcb2a60cd5" providerId="LiveId" clId="{6003FE93-D2FC-46E4-8892-D486C79409C9}" dt="2026-07-16T08:16:03.269" v="8860" actId="20577"/>
        <pc:sldMkLst>
          <pc:docMk/>
          <pc:sldMk cId="1596161463" sldId="323"/>
        </pc:sldMkLst>
        <pc:spChg chg="mod">
          <ac:chgData name="Eray Eniş" userId="1dcc9cbcb2a60cd5" providerId="LiveId" clId="{6003FE93-D2FC-46E4-8892-D486C79409C9}" dt="2026-07-16T08:15:46.364" v="8857" actId="20577"/>
          <ac:spMkLst>
            <pc:docMk/>
            <pc:sldMk cId="1596161463" sldId="323"/>
            <ac:spMk id="2" creationId="{A2DFF03E-944D-427E-B5FE-478CB8FCCE91}"/>
          </ac:spMkLst>
        </pc:spChg>
        <pc:spChg chg="mod">
          <ac:chgData name="Eray Eniş" userId="1dcc9cbcb2a60cd5" providerId="LiveId" clId="{6003FE93-D2FC-46E4-8892-D486C79409C9}" dt="2026-07-16T08:16:03.269" v="8860" actId="20577"/>
          <ac:spMkLst>
            <pc:docMk/>
            <pc:sldMk cId="1596161463" sldId="323"/>
            <ac:spMk id="9" creationId="{00000000-0000-0000-0000-000000000000}"/>
          </ac:spMkLst>
        </pc:spChg>
      </pc:sldChg>
      <pc:sldChg chg="modSp mod">
        <pc:chgData name="Eray Eniş" userId="1dcc9cbcb2a60cd5" providerId="LiveId" clId="{6003FE93-D2FC-46E4-8892-D486C79409C9}" dt="2026-07-16T08:16:34.328" v="8862" actId="20577"/>
        <pc:sldMkLst>
          <pc:docMk/>
          <pc:sldMk cId="85823487" sldId="325"/>
        </pc:sldMkLst>
        <pc:spChg chg="mod">
          <ac:chgData name="Eray Eniş" userId="1dcc9cbcb2a60cd5" providerId="LiveId" clId="{6003FE93-D2FC-46E4-8892-D486C79409C9}" dt="2026-07-16T08:16:34.328" v="8862" actId="20577"/>
          <ac:spMkLst>
            <pc:docMk/>
            <pc:sldMk cId="85823487" sldId="325"/>
            <ac:spMk id="2" creationId="{39B9178A-B266-4BD1-8588-598D78AA0329}"/>
          </ac:spMkLst>
        </pc:spChg>
        <pc:spChg chg="mod">
          <ac:chgData name="Eray Eniş" userId="1dcc9cbcb2a60cd5" providerId="LiveId" clId="{6003FE93-D2FC-46E4-8892-D486C79409C9}" dt="2026-07-09T08:52:57.032" v="8156" actId="20577"/>
          <ac:spMkLst>
            <pc:docMk/>
            <pc:sldMk cId="85823487" sldId="325"/>
            <ac:spMk id="9" creationId="{00000000-0000-0000-0000-000000000000}"/>
          </ac:spMkLst>
        </pc:spChg>
      </pc:sldChg>
      <pc:sldChg chg="modSp mod">
        <pc:chgData name="Eray Eniş" userId="1dcc9cbcb2a60cd5" providerId="LiveId" clId="{6003FE93-D2FC-46E4-8892-D486C79409C9}" dt="2026-07-16T08:09:41.341" v="8785" actId="20577"/>
        <pc:sldMkLst>
          <pc:docMk/>
          <pc:sldMk cId="920156629" sldId="326"/>
        </pc:sldMkLst>
        <pc:spChg chg="mod">
          <ac:chgData name="Eray Eniş" userId="1dcc9cbcb2a60cd5" providerId="LiveId" clId="{6003FE93-D2FC-46E4-8892-D486C79409C9}" dt="2026-07-16T08:08:45.310" v="8783" actId="20577"/>
          <ac:spMkLst>
            <pc:docMk/>
            <pc:sldMk cId="920156629" sldId="326"/>
            <ac:spMk id="3" creationId="{1030761C-D3A8-46A5-855A-436B60488AD0}"/>
          </ac:spMkLst>
        </pc:spChg>
        <pc:spChg chg="mod">
          <ac:chgData name="Eray Eniş" userId="1dcc9cbcb2a60cd5" providerId="LiveId" clId="{6003FE93-D2FC-46E4-8892-D486C79409C9}" dt="2026-07-16T08:09:41.341" v="8785" actId="20577"/>
          <ac:spMkLst>
            <pc:docMk/>
            <pc:sldMk cId="920156629" sldId="326"/>
            <ac:spMk id="9" creationId="{00000000-0000-0000-0000-000000000000}"/>
          </ac:spMkLst>
        </pc:spChg>
      </pc:sldChg>
      <pc:sldChg chg="modSp mod modNotesTx">
        <pc:chgData name="Eray Eniş" userId="1dcc9cbcb2a60cd5" providerId="LiveId" clId="{6003FE93-D2FC-46E4-8892-D486C79409C9}" dt="2026-07-16T08:00:29.423" v="8698" actId="20577"/>
        <pc:sldMkLst>
          <pc:docMk/>
          <pc:sldMk cId="574372498" sldId="329"/>
        </pc:sldMkLst>
        <pc:spChg chg="mod">
          <ac:chgData name="Eray Eniş" userId="1dcc9cbcb2a60cd5" providerId="LiveId" clId="{6003FE93-D2FC-46E4-8892-D486C79409C9}" dt="2026-07-10T08:10:22.573" v="8393" actId="14100"/>
          <ac:spMkLst>
            <pc:docMk/>
            <pc:sldMk cId="574372498" sldId="329"/>
            <ac:spMk id="2" creationId="{6E7CB017-AA91-43CC-A323-DB08C4D2A81E}"/>
          </ac:spMkLst>
        </pc:spChg>
        <pc:spChg chg="mod">
          <ac:chgData name="Eray Eniş" userId="1dcc9cbcb2a60cd5" providerId="LiveId" clId="{6003FE93-D2FC-46E4-8892-D486C79409C9}" dt="2026-07-16T08:00:29.423" v="8698" actId="20577"/>
          <ac:spMkLst>
            <pc:docMk/>
            <pc:sldMk cId="574372498" sldId="329"/>
            <ac:spMk id="3" creationId="{ADDA4FE1-C888-4B24-9DED-A9FFC7DB82AF}"/>
          </ac:spMkLst>
        </pc:spChg>
      </pc:sldChg>
      <pc:sldChg chg="modSp mod">
        <pc:chgData name="Eray Eniş" userId="1dcc9cbcb2a60cd5" providerId="LiveId" clId="{6003FE93-D2FC-46E4-8892-D486C79409C9}" dt="2026-07-10T12:29:01.886" v="8576" actId="20577"/>
        <pc:sldMkLst>
          <pc:docMk/>
          <pc:sldMk cId="1304940144" sldId="330"/>
        </pc:sldMkLst>
        <pc:spChg chg="mod">
          <ac:chgData name="Eray Eniş" userId="1dcc9cbcb2a60cd5" providerId="LiveId" clId="{6003FE93-D2FC-46E4-8892-D486C79409C9}" dt="2026-07-10T08:12:26.326" v="8412" actId="20577"/>
          <ac:spMkLst>
            <pc:docMk/>
            <pc:sldMk cId="1304940144" sldId="330"/>
            <ac:spMk id="2" creationId="{C6590FB1-CEFE-48C6-9711-BD215E9B79C5}"/>
          </ac:spMkLst>
        </pc:spChg>
        <pc:spChg chg="mod">
          <ac:chgData name="Eray Eniş" userId="1dcc9cbcb2a60cd5" providerId="LiveId" clId="{6003FE93-D2FC-46E4-8892-D486C79409C9}" dt="2026-07-10T12:29:01.886" v="8576" actId="20577"/>
          <ac:spMkLst>
            <pc:docMk/>
            <pc:sldMk cId="1304940144" sldId="330"/>
            <ac:spMk id="3" creationId="{F0660CD3-291F-4909-BC87-8CF5DE8B738E}"/>
          </ac:spMkLst>
        </pc:spChg>
      </pc:sldChg>
      <pc:sldChg chg="modSp mod">
        <pc:chgData name="Eray Eniş" userId="1dcc9cbcb2a60cd5" providerId="LiveId" clId="{6003FE93-D2FC-46E4-8892-D486C79409C9}" dt="2026-07-10T12:30:23.678" v="8577" actId="20577"/>
        <pc:sldMkLst>
          <pc:docMk/>
          <pc:sldMk cId="3507726333" sldId="331"/>
        </pc:sldMkLst>
        <pc:spChg chg="mod">
          <ac:chgData name="Eray Eniş" userId="1dcc9cbcb2a60cd5" providerId="LiveId" clId="{6003FE93-D2FC-46E4-8892-D486C79409C9}" dt="2026-07-10T12:30:23.678" v="8577" actId="20577"/>
          <ac:spMkLst>
            <pc:docMk/>
            <pc:sldMk cId="3507726333" sldId="331"/>
            <ac:spMk id="3" creationId="{26967BC8-A1AF-4FE8-90CD-1B357A1E57B0}"/>
          </ac:spMkLst>
        </pc:spChg>
      </pc:sldChg>
      <pc:sldChg chg="modSp mod modNotesTx">
        <pc:chgData name="Eray Eniş" userId="1dcc9cbcb2a60cd5" providerId="LiveId" clId="{6003FE93-D2FC-46E4-8892-D486C79409C9}" dt="2026-07-16T08:12:39.907" v="8830" actId="20577"/>
        <pc:sldMkLst>
          <pc:docMk/>
          <pc:sldMk cId="1643847668" sldId="332"/>
        </pc:sldMkLst>
        <pc:spChg chg="mod">
          <ac:chgData name="Eray Eniş" userId="1dcc9cbcb2a60cd5" providerId="LiveId" clId="{6003FE93-D2FC-46E4-8892-D486C79409C9}" dt="2026-07-10T08:16:25.845" v="8429" actId="14100"/>
          <ac:spMkLst>
            <pc:docMk/>
            <pc:sldMk cId="1643847668" sldId="332"/>
            <ac:spMk id="2" creationId="{6FAE36B3-852A-4777-9F3E-3CB6CD2134F6}"/>
          </ac:spMkLst>
        </pc:spChg>
        <pc:spChg chg="mod">
          <ac:chgData name="Eray Eniş" userId="1dcc9cbcb2a60cd5" providerId="LiveId" clId="{6003FE93-D2FC-46E4-8892-D486C79409C9}" dt="2026-07-16T08:12:39.907" v="8830" actId="20577"/>
          <ac:spMkLst>
            <pc:docMk/>
            <pc:sldMk cId="1643847668" sldId="332"/>
            <ac:spMk id="3" creationId="{C35885A6-F131-4423-B825-44906C6BC1B0}"/>
          </ac:spMkLst>
        </pc:spChg>
      </pc:sldChg>
      <pc:sldChg chg="modSp mod">
        <pc:chgData name="Eray Eniş" userId="1dcc9cbcb2a60cd5" providerId="LiveId" clId="{6003FE93-D2FC-46E4-8892-D486C79409C9}" dt="2026-07-16T08:11:17.984" v="8801" actId="20577"/>
        <pc:sldMkLst>
          <pc:docMk/>
          <pc:sldMk cId="422695394" sldId="333"/>
        </pc:sldMkLst>
        <pc:spChg chg="mod">
          <ac:chgData name="Eray Eniş" userId="1dcc9cbcb2a60cd5" providerId="LiveId" clId="{6003FE93-D2FC-46E4-8892-D486C79409C9}" dt="2026-07-16T08:11:17.984" v="8801" actId="20577"/>
          <ac:spMkLst>
            <pc:docMk/>
            <pc:sldMk cId="422695394" sldId="333"/>
            <ac:spMk id="3" creationId="{16199B79-7BC0-4C27-B4B4-EF97CF97C455}"/>
          </ac:spMkLst>
        </pc:spChg>
      </pc:sldChg>
      <pc:sldChg chg="modSp mod">
        <pc:chgData name="Eray Eniş" userId="1dcc9cbcb2a60cd5" providerId="LiveId" clId="{6003FE93-D2FC-46E4-8892-D486C79409C9}" dt="2026-07-10T08:16:29.962" v="8430" actId="14100"/>
        <pc:sldMkLst>
          <pc:docMk/>
          <pc:sldMk cId="3419588693" sldId="334"/>
        </pc:sldMkLst>
        <pc:spChg chg="mod">
          <ac:chgData name="Eray Eniş" userId="1dcc9cbcb2a60cd5" providerId="LiveId" clId="{6003FE93-D2FC-46E4-8892-D486C79409C9}" dt="2026-07-10T08:16:29.962" v="8430" actId="14100"/>
          <ac:spMkLst>
            <pc:docMk/>
            <pc:sldMk cId="3419588693" sldId="334"/>
            <ac:spMk id="2" creationId="{438123E5-27A2-415E-B0A6-2C9ABF746FF5}"/>
          </ac:spMkLst>
        </pc:spChg>
        <pc:spChg chg="mod">
          <ac:chgData name="Eray Eniş" userId="1dcc9cbcb2a60cd5" providerId="LiveId" clId="{6003FE93-D2FC-46E4-8892-D486C79409C9}" dt="2026-07-09T07:56:15.814" v="7930" actId="20577"/>
          <ac:spMkLst>
            <pc:docMk/>
            <pc:sldMk cId="3419588693" sldId="334"/>
            <ac:spMk id="3" creationId="{F340F730-1BB8-446C-B979-A00F16DA1F00}"/>
          </ac:spMkLst>
        </pc:spChg>
      </pc:sldChg>
      <pc:sldChg chg="modSp mod">
        <pc:chgData name="Eray Eniş" userId="1dcc9cbcb2a60cd5" providerId="LiveId" clId="{6003FE93-D2FC-46E4-8892-D486C79409C9}" dt="2026-07-16T08:15:43.194" v="8856" actId="20577"/>
        <pc:sldMkLst>
          <pc:docMk/>
          <pc:sldMk cId="3119933796" sldId="335"/>
        </pc:sldMkLst>
        <pc:spChg chg="mod">
          <ac:chgData name="Eray Eniş" userId="1dcc9cbcb2a60cd5" providerId="LiveId" clId="{6003FE93-D2FC-46E4-8892-D486C79409C9}" dt="2026-07-16T08:15:43.194" v="8856" actId="20577"/>
          <ac:spMkLst>
            <pc:docMk/>
            <pc:sldMk cId="3119933796" sldId="335"/>
            <ac:spMk id="2" creationId="{66AB7770-9726-409D-AAC3-42DC8A0DA475}"/>
          </ac:spMkLst>
        </pc:spChg>
        <pc:spChg chg="mod">
          <ac:chgData name="Eray Eniş" userId="1dcc9cbcb2a60cd5" providerId="LiveId" clId="{6003FE93-D2FC-46E4-8892-D486C79409C9}" dt="2026-07-09T08:39:51.676" v="8132" actId="20577"/>
          <ac:spMkLst>
            <pc:docMk/>
            <pc:sldMk cId="3119933796" sldId="335"/>
            <ac:spMk id="3" creationId="{B8006D40-7085-4846-A8C1-E687A9C2D73F}"/>
          </ac:spMkLst>
        </pc:spChg>
      </pc:sldChg>
      <pc:sldChg chg="modSp mod">
        <pc:chgData name="Eray Eniş" userId="1dcc9cbcb2a60cd5" providerId="LiveId" clId="{6003FE93-D2FC-46E4-8892-D486C79409C9}" dt="2026-07-16T08:16:37.326" v="8863" actId="20577"/>
        <pc:sldMkLst>
          <pc:docMk/>
          <pc:sldMk cId="905833514" sldId="336"/>
        </pc:sldMkLst>
        <pc:spChg chg="mod">
          <ac:chgData name="Eray Eniş" userId="1dcc9cbcb2a60cd5" providerId="LiveId" clId="{6003FE93-D2FC-46E4-8892-D486C79409C9}" dt="2026-07-16T08:16:37.326" v="8863" actId="20577"/>
          <ac:spMkLst>
            <pc:docMk/>
            <pc:sldMk cId="905833514" sldId="336"/>
            <ac:spMk id="2" creationId="{594A1AE3-A965-41BF-84F6-CB3A94D5EF5C}"/>
          </ac:spMkLst>
        </pc:spChg>
        <pc:spChg chg="mod">
          <ac:chgData name="Eray Eniş" userId="1dcc9cbcb2a60cd5" providerId="LiveId" clId="{6003FE93-D2FC-46E4-8892-D486C79409C9}" dt="2026-07-10T08:46:34.337" v="8469" actId="207"/>
          <ac:spMkLst>
            <pc:docMk/>
            <pc:sldMk cId="905833514" sldId="336"/>
            <ac:spMk id="3" creationId="{4CCCCB7B-69FF-43A8-969E-73D83AA9DB04}"/>
          </ac:spMkLst>
        </pc:spChg>
      </pc:sldChg>
      <pc:sldChg chg="modSp mod">
        <pc:chgData name="Eray Eniş" userId="1dcc9cbcb2a60cd5" providerId="LiveId" clId="{6003FE93-D2FC-46E4-8892-D486C79409C9}" dt="2026-07-16T08:18:15.352" v="8879" actId="20577"/>
        <pc:sldMkLst>
          <pc:docMk/>
          <pc:sldMk cId="2869297680" sldId="338"/>
        </pc:sldMkLst>
        <pc:spChg chg="mod">
          <ac:chgData name="Eray Eniş" userId="1dcc9cbcb2a60cd5" providerId="LiveId" clId="{6003FE93-D2FC-46E4-8892-D486C79409C9}" dt="2026-07-10T08:19:24.452" v="8462" actId="14100"/>
          <ac:spMkLst>
            <pc:docMk/>
            <pc:sldMk cId="2869297680" sldId="338"/>
            <ac:spMk id="2" creationId="{2C4411B6-CA96-4F25-8A85-A3BD29EEAD67}"/>
          </ac:spMkLst>
        </pc:spChg>
        <pc:spChg chg="mod">
          <ac:chgData name="Eray Eniş" userId="1dcc9cbcb2a60cd5" providerId="LiveId" clId="{6003FE93-D2FC-46E4-8892-D486C79409C9}" dt="2026-07-16T08:18:15.352" v="8879" actId="20577"/>
          <ac:spMkLst>
            <pc:docMk/>
            <pc:sldMk cId="2869297680" sldId="338"/>
            <ac:spMk id="3" creationId="{E066234F-E5E4-4B5D-9612-EAF869DB4E51}"/>
          </ac:spMkLst>
        </pc:spChg>
      </pc:sldChg>
      <pc:sldChg chg="addSp delSp modSp mod modNotesTx">
        <pc:chgData name="Eray Eniş" userId="1dcc9cbcb2a60cd5" providerId="LiveId" clId="{6003FE93-D2FC-46E4-8892-D486C79409C9}" dt="2026-07-10T06:54:18.295" v="8190"/>
        <pc:sldMkLst>
          <pc:docMk/>
          <pc:sldMk cId="1353061361" sldId="339"/>
        </pc:sldMkLst>
        <pc:picChg chg="add mod">
          <ac:chgData name="Eray Eniş" userId="1dcc9cbcb2a60cd5" providerId="LiveId" clId="{6003FE93-D2FC-46E4-8892-D486C79409C9}" dt="2026-07-03T07:50:57.172" v="5898"/>
          <ac:picMkLst>
            <pc:docMk/>
            <pc:sldMk cId="1353061361" sldId="339"/>
            <ac:picMk id="4" creationId="{0E251F2D-5707-0132-98A2-93F1448866CF}"/>
          </ac:picMkLst>
        </pc:picChg>
        <pc:picChg chg="add del mod">
          <ac:chgData name="Eray Eniş" userId="1dcc9cbcb2a60cd5" providerId="LiveId" clId="{6003FE93-D2FC-46E4-8892-D486C79409C9}" dt="2026-07-02T13:04:36.100" v="5751" actId="931"/>
          <ac:picMkLst>
            <pc:docMk/>
            <pc:sldMk cId="1353061361" sldId="339"/>
            <ac:picMk id="6" creationId="{F09E6C23-EAEB-6E19-DFCF-E382375CA070}"/>
          </ac:picMkLst>
        </pc:picChg>
        <pc:picChg chg="add del mod">
          <ac:chgData name="Eray Eniş" userId="1dcc9cbcb2a60cd5" providerId="LiveId" clId="{6003FE93-D2FC-46E4-8892-D486C79409C9}" dt="2026-07-06T07:36:35.820" v="5991" actId="931"/>
          <ac:picMkLst>
            <pc:docMk/>
            <pc:sldMk cId="1353061361" sldId="339"/>
            <ac:picMk id="8" creationId="{ACFB1E16-E8C0-114D-F3A2-F9FFA0D7A650}"/>
          </ac:picMkLst>
        </pc:picChg>
        <pc:picChg chg="add mod">
          <ac:chgData name="Eray Eniş" userId="1dcc9cbcb2a60cd5" providerId="LiveId" clId="{6003FE93-D2FC-46E4-8892-D486C79409C9}" dt="2026-07-10T06:54:18.295" v="8190"/>
          <ac:picMkLst>
            <pc:docMk/>
            <pc:sldMk cId="1353061361" sldId="339"/>
            <ac:picMk id="9" creationId="{56D5EDBF-044F-5011-8B00-56EB4F8EA161}"/>
          </ac:picMkLst>
        </pc:picChg>
      </pc:sldChg>
      <pc:sldChg chg="modSp mod modNotesTx">
        <pc:chgData name="Eray Eniş" userId="1dcc9cbcb2a60cd5" providerId="LiveId" clId="{6003FE93-D2FC-46E4-8892-D486C79409C9}" dt="2026-07-16T07:44:52.940" v="8642" actId="108"/>
        <pc:sldMkLst>
          <pc:docMk/>
          <pc:sldMk cId="924014994" sldId="340"/>
        </pc:sldMkLst>
        <pc:spChg chg="mod">
          <ac:chgData name="Eray Eniş" userId="1dcc9cbcb2a60cd5" providerId="LiveId" clId="{6003FE93-D2FC-46E4-8892-D486C79409C9}" dt="2026-07-10T08:21:28.938" v="8467" actId="255"/>
          <ac:spMkLst>
            <pc:docMk/>
            <pc:sldMk cId="924014994" sldId="340"/>
            <ac:spMk id="2" creationId="{2E4644DB-1795-4683-9155-CEB0C25FC456}"/>
          </ac:spMkLst>
        </pc:spChg>
        <pc:spChg chg="mod">
          <ac:chgData name="Eray Eniş" userId="1dcc9cbcb2a60cd5" providerId="LiveId" clId="{6003FE93-D2FC-46E4-8892-D486C79409C9}" dt="2026-07-16T07:44:52.940" v="8642" actId="108"/>
          <ac:spMkLst>
            <pc:docMk/>
            <pc:sldMk cId="924014994" sldId="340"/>
            <ac:spMk id="3" creationId="{816B8D29-8916-4F9D-B8F9-5BBDFFA74564}"/>
          </ac:spMkLst>
        </pc:spChg>
      </pc:sldChg>
      <pc:sldMasterChg chg="modSldLayout">
        <pc:chgData name="Eray Eniş" userId="1dcc9cbcb2a60cd5" providerId="LiveId" clId="{6003FE93-D2FC-46E4-8892-D486C79409C9}" dt="2026-07-10T07:01:25.356" v="8192" actId="1076"/>
        <pc:sldMasterMkLst>
          <pc:docMk/>
          <pc:sldMasterMk cId="997423932" sldId="2147483683"/>
        </pc:sldMasterMkLst>
        <pc:sldLayoutChg chg="modSp mod">
          <pc:chgData name="Eray Eniş" userId="1dcc9cbcb2a60cd5" providerId="LiveId" clId="{6003FE93-D2FC-46E4-8892-D486C79409C9}" dt="2026-07-10T07:01:25.356" v="8192" actId="1076"/>
          <pc:sldLayoutMkLst>
            <pc:docMk/>
            <pc:sldMasterMk cId="997423932" sldId="2147483683"/>
            <pc:sldLayoutMk cId="3621126845" sldId="2147483685"/>
          </pc:sldLayoutMkLst>
          <pc:picChg chg="mod">
            <ac:chgData name="Eray Eniş" userId="1dcc9cbcb2a60cd5" providerId="LiveId" clId="{6003FE93-D2FC-46E4-8892-D486C79409C9}" dt="2026-07-10T07:01:25.356" v="8192" actId="1076"/>
            <ac:picMkLst>
              <pc:docMk/>
              <pc:sldMasterMk cId="997423932" sldId="2147483683"/>
              <pc:sldLayoutMk cId="3621126845" sldId="2147483685"/>
              <ac:picMk id="7" creationId="{C4CB2650-91C2-9148-AE66-579AABFF5D33}"/>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9FFBB588-D081-4D81-AFA3-D2E9D0C6AAE1}" type="datetimeFigureOut">
              <a:rPr lang="tr-TR" smtClean="0"/>
              <a:t>16.07.2026</a:t>
            </a:fld>
            <a:endParaRPr lang="tr-TR"/>
          </a:p>
        </p:txBody>
      </p:sp>
      <p:sp>
        <p:nvSpPr>
          <p:cNvPr id="4" name="Slayt Resmi Yer Tutucusu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E4FEDB02-CB76-4F82-8971-BADC0D7F10AC}" type="slidenum">
              <a:rPr lang="tr-TR" smtClean="0"/>
              <a:t>‹#›</a:t>
            </a:fld>
            <a:endParaRPr lang="tr-TR"/>
          </a:p>
        </p:txBody>
      </p:sp>
    </p:spTree>
    <p:extLst>
      <p:ext uri="{BB962C8B-B14F-4D97-AF65-F5344CB8AC3E}">
        <p14:creationId xmlns:p14="http://schemas.microsoft.com/office/powerpoint/2010/main" val="4035977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FEDB02-CB76-4F82-8971-BADC0D7F10AC}" type="slidenum">
              <a:rPr lang="tr-TR" smtClean="0"/>
              <a:t>1</a:t>
            </a:fld>
            <a:endParaRPr lang="tr-TR"/>
          </a:p>
        </p:txBody>
      </p:sp>
    </p:spTree>
    <p:extLst>
      <p:ext uri="{BB962C8B-B14F-4D97-AF65-F5344CB8AC3E}">
        <p14:creationId xmlns:p14="http://schemas.microsoft.com/office/powerpoint/2010/main" val="2011086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3600008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1369544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1318950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r>
              <a:rPr lang="en-US" dirty="0"/>
              <a:t>Son 2 </a:t>
            </a:r>
            <a:r>
              <a:rPr lang="en-US" dirty="0" err="1"/>
              <a:t>kısım</a:t>
            </a:r>
            <a:r>
              <a:rPr lang="en-US" dirty="0"/>
              <a:t> </a:t>
            </a:r>
            <a:r>
              <a:rPr lang="en-US" dirty="0" err="1"/>
              <a:t>tekrara</a:t>
            </a:r>
            <a:r>
              <a:rPr lang="en-US" dirty="0"/>
              <a:t> </a:t>
            </a:r>
            <a:r>
              <a:rPr lang="en-US" dirty="0" err="1"/>
              <a:t>düştüğü</a:t>
            </a:r>
            <a:r>
              <a:rPr lang="en-US" dirty="0"/>
              <a:t> </a:t>
            </a:r>
            <a:r>
              <a:rPr lang="en-US" dirty="0" err="1"/>
              <a:t>için</a:t>
            </a:r>
            <a:r>
              <a:rPr lang="en-US" dirty="0"/>
              <a:t> </a:t>
            </a:r>
            <a:r>
              <a:rPr lang="en-US" dirty="0" err="1"/>
              <a:t>çıkartıldı</a:t>
            </a:r>
            <a:r>
              <a:rPr lang="en-US" dirty="0"/>
              <a:t>.</a:t>
            </a:r>
            <a:endParaRPr dirty="0"/>
          </a:p>
        </p:txBody>
      </p:sp>
    </p:spTree>
    <p:extLst>
      <p:ext uri="{BB962C8B-B14F-4D97-AF65-F5344CB8AC3E}">
        <p14:creationId xmlns:p14="http://schemas.microsoft.com/office/powerpoint/2010/main" val="1449117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r>
              <a:rPr lang="en-US" dirty="0"/>
              <a:t>Ilk </a:t>
            </a:r>
            <a:r>
              <a:rPr lang="en-US" dirty="0" err="1"/>
              <a:t>cümle</a:t>
            </a:r>
            <a:r>
              <a:rPr lang="en-US" dirty="0"/>
              <a:t> </a:t>
            </a:r>
            <a:r>
              <a:rPr lang="en-US" dirty="0" err="1"/>
              <a:t>değiştirilip</a:t>
            </a:r>
            <a:r>
              <a:rPr lang="en-US" dirty="0"/>
              <a:t> </a:t>
            </a:r>
            <a:r>
              <a:rPr lang="en-US" dirty="0" err="1"/>
              <a:t>daha</a:t>
            </a:r>
            <a:r>
              <a:rPr lang="en-US" dirty="0"/>
              <a:t> </a:t>
            </a:r>
            <a:r>
              <a:rPr lang="en-US" dirty="0" err="1"/>
              <a:t>anlaşılabilir</a:t>
            </a:r>
            <a:r>
              <a:rPr lang="en-US" dirty="0"/>
              <a:t> hale </a:t>
            </a:r>
            <a:r>
              <a:rPr lang="en-US" dirty="0" err="1"/>
              <a:t>getirildi</a:t>
            </a:r>
            <a:r>
              <a:rPr lang="en-US" dirty="0"/>
              <a:t>.</a:t>
            </a:r>
            <a:endParaRPr dirty="0"/>
          </a:p>
        </p:txBody>
      </p:sp>
    </p:spTree>
    <p:extLst>
      <p:ext uri="{BB962C8B-B14F-4D97-AF65-F5344CB8AC3E}">
        <p14:creationId xmlns:p14="http://schemas.microsoft.com/office/powerpoint/2010/main" val="388381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Ikinci</a:t>
            </a:r>
            <a:r>
              <a:rPr lang="en-US" dirty="0"/>
              <a:t> </a:t>
            </a:r>
            <a:r>
              <a:rPr lang="en-US" dirty="0" err="1"/>
              <a:t>kısım</a:t>
            </a:r>
            <a:r>
              <a:rPr lang="en-US" dirty="0"/>
              <a:t> </a:t>
            </a:r>
            <a:r>
              <a:rPr lang="en-US" dirty="0" err="1"/>
              <a:t>daha</a:t>
            </a:r>
            <a:r>
              <a:rPr lang="en-US" dirty="0"/>
              <a:t> </a:t>
            </a:r>
            <a:r>
              <a:rPr lang="en-US" dirty="0" err="1"/>
              <a:t>anlışılabilir</a:t>
            </a:r>
            <a:r>
              <a:rPr lang="en-US" dirty="0"/>
              <a:t> </a:t>
            </a:r>
            <a:r>
              <a:rPr lang="en-US" dirty="0" err="1"/>
              <a:t>olması</a:t>
            </a:r>
            <a:r>
              <a:rPr lang="en-US" dirty="0"/>
              <a:t> </a:t>
            </a:r>
            <a:r>
              <a:rPr lang="en-US" dirty="0" err="1"/>
              <a:t>için</a:t>
            </a:r>
            <a:r>
              <a:rPr lang="en-US" dirty="0"/>
              <a:t> </a:t>
            </a:r>
            <a:r>
              <a:rPr lang="en-US" dirty="0" err="1"/>
              <a:t>ikiye</a:t>
            </a:r>
            <a:r>
              <a:rPr lang="en-US" dirty="0"/>
              <a:t> </a:t>
            </a:r>
            <a:r>
              <a:rPr lang="en-US" dirty="0" err="1"/>
              <a:t>bölünüp</a:t>
            </a:r>
            <a:r>
              <a:rPr lang="en-US" dirty="0"/>
              <a:t> </a:t>
            </a:r>
            <a:r>
              <a:rPr lang="en-US" dirty="0" err="1"/>
              <a:t>değiştirildi</a:t>
            </a:r>
            <a:endParaRPr lang="en-US" dirty="0"/>
          </a:p>
        </p:txBody>
      </p:sp>
      <p:sp>
        <p:nvSpPr>
          <p:cNvPr id="4" name="Slide Number Placeholder 3"/>
          <p:cNvSpPr>
            <a:spLocks noGrp="1"/>
          </p:cNvSpPr>
          <p:nvPr>
            <p:ph type="sldNum" sz="quarter" idx="5"/>
          </p:nvPr>
        </p:nvSpPr>
        <p:spPr/>
        <p:txBody>
          <a:bodyPr/>
          <a:lstStyle/>
          <a:p>
            <a:fld id="{E4FEDB02-CB76-4F82-8971-BADC0D7F10AC}" type="slidenum">
              <a:rPr lang="tr-TR" smtClean="0"/>
              <a:t>19</a:t>
            </a:fld>
            <a:endParaRPr lang="tr-TR"/>
          </a:p>
        </p:txBody>
      </p:sp>
    </p:spTree>
    <p:extLst>
      <p:ext uri="{BB962C8B-B14F-4D97-AF65-F5344CB8AC3E}">
        <p14:creationId xmlns:p14="http://schemas.microsoft.com/office/powerpoint/2010/main" val="595519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1811651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r>
              <a:rPr lang="en-US" dirty="0" err="1"/>
              <a:t>Ikinci</a:t>
            </a:r>
            <a:r>
              <a:rPr lang="en-US" dirty="0"/>
              <a:t> </a:t>
            </a:r>
            <a:r>
              <a:rPr lang="en-US" dirty="0" err="1"/>
              <a:t>kısmın</a:t>
            </a:r>
            <a:r>
              <a:rPr lang="en-US" dirty="0"/>
              <a:t> </a:t>
            </a:r>
            <a:r>
              <a:rPr lang="en-US" dirty="0" err="1"/>
              <a:t>bir</a:t>
            </a:r>
            <a:r>
              <a:rPr lang="en-US" dirty="0"/>
              <a:t> </a:t>
            </a:r>
            <a:r>
              <a:rPr lang="en-US" dirty="0" err="1"/>
              <a:t>kısmı</a:t>
            </a:r>
            <a:r>
              <a:rPr lang="en-US" dirty="0"/>
              <a:t> </a:t>
            </a:r>
            <a:r>
              <a:rPr lang="en-US" dirty="0" err="1"/>
              <a:t>kısaltılıp</a:t>
            </a:r>
            <a:r>
              <a:rPr lang="en-US" dirty="0"/>
              <a:t> </a:t>
            </a:r>
            <a:r>
              <a:rPr lang="en-US" dirty="0" err="1"/>
              <a:t>değiştirildi</a:t>
            </a:r>
            <a:endParaRPr dirty="0"/>
          </a:p>
        </p:txBody>
      </p:sp>
    </p:spTree>
    <p:extLst>
      <p:ext uri="{BB962C8B-B14F-4D97-AF65-F5344CB8AC3E}">
        <p14:creationId xmlns:p14="http://schemas.microsoft.com/office/powerpoint/2010/main" val="1113569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751719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498925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Host country </a:t>
            </a:r>
            <a:r>
              <a:rPr lang="en-US" dirty="0" err="1"/>
              <a:t>travel’a</a:t>
            </a:r>
            <a:r>
              <a:rPr lang="en-US" dirty="0"/>
              <a:t> </a:t>
            </a:r>
            <a:r>
              <a:rPr lang="en-US" dirty="0" err="1"/>
              <a:t>daha</a:t>
            </a:r>
            <a:r>
              <a:rPr lang="en-US" dirty="0"/>
              <a:t> </a:t>
            </a:r>
            <a:r>
              <a:rPr lang="en-US" dirty="0" err="1"/>
              <a:t>uygundu</a:t>
            </a:r>
            <a:r>
              <a:rPr lang="en-US" dirty="0"/>
              <a:t>. </a:t>
            </a:r>
          </a:p>
        </p:txBody>
      </p:sp>
      <p:sp>
        <p:nvSpPr>
          <p:cNvPr id="4" name="Slide Number Placeholder 3"/>
          <p:cNvSpPr>
            <a:spLocks noGrp="1"/>
          </p:cNvSpPr>
          <p:nvPr>
            <p:ph type="sldNum" sz="quarter" idx="5"/>
          </p:nvPr>
        </p:nvSpPr>
        <p:spPr/>
        <p:txBody>
          <a:bodyPr/>
          <a:lstStyle/>
          <a:p>
            <a:fld id="{E4FEDB02-CB76-4F82-8971-BADC0D7F10AC}" type="slidenum">
              <a:rPr lang="tr-TR" smtClean="0"/>
              <a:t>2</a:t>
            </a:fld>
            <a:endParaRPr lang="tr-TR"/>
          </a:p>
        </p:txBody>
      </p:sp>
    </p:spTree>
    <p:extLst>
      <p:ext uri="{BB962C8B-B14F-4D97-AF65-F5344CB8AC3E}">
        <p14:creationId xmlns:p14="http://schemas.microsoft.com/office/powerpoint/2010/main" val="17463201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1.Ve3 </a:t>
            </a:r>
            <a:r>
              <a:rPr lang="en-US" dirty="0" err="1"/>
              <a:t>kısım</a:t>
            </a:r>
            <a:endParaRPr lang="en-US" dirty="0"/>
          </a:p>
        </p:txBody>
      </p:sp>
      <p:sp>
        <p:nvSpPr>
          <p:cNvPr id="4" name="Slide Number Placeholder 3"/>
          <p:cNvSpPr>
            <a:spLocks noGrp="1"/>
          </p:cNvSpPr>
          <p:nvPr>
            <p:ph type="sldNum" sz="quarter" idx="5"/>
          </p:nvPr>
        </p:nvSpPr>
        <p:spPr/>
        <p:txBody>
          <a:bodyPr/>
          <a:lstStyle/>
          <a:p>
            <a:fld id="{E4FEDB02-CB76-4F82-8971-BADC0D7F10AC}" type="slidenum">
              <a:rPr lang="tr-TR" smtClean="0"/>
              <a:t>27</a:t>
            </a:fld>
            <a:endParaRPr lang="tr-TR"/>
          </a:p>
        </p:txBody>
      </p:sp>
    </p:spTree>
    <p:extLst>
      <p:ext uri="{BB962C8B-B14F-4D97-AF65-F5344CB8AC3E}">
        <p14:creationId xmlns:p14="http://schemas.microsoft.com/office/powerpoint/2010/main" val="2140355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FEDB02-CB76-4F82-8971-BADC0D7F10AC}" type="slidenum">
              <a:rPr lang="tr-TR" smtClean="0"/>
              <a:t>30</a:t>
            </a:fld>
            <a:endParaRPr lang="tr-TR"/>
          </a:p>
        </p:txBody>
      </p:sp>
    </p:spTree>
    <p:extLst>
      <p:ext uri="{BB962C8B-B14F-4D97-AF65-F5344CB8AC3E}">
        <p14:creationId xmlns:p14="http://schemas.microsoft.com/office/powerpoint/2010/main" val="4727551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Fewer </a:t>
            </a:r>
          </a:p>
        </p:txBody>
      </p:sp>
      <p:sp>
        <p:nvSpPr>
          <p:cNvPr id="4" name="Slide Number Placeholder 3"/>
          <p:cNvSpPr>
            <a:spLocks noGrp="1"/>
          </p:cNvSpPr>
          <p:nvPr>
            <p:ph type="sldNum" sz="quarter" idx="5"/>
          </p:nvPr>
        </p:nvSpPr>
        <p:spPr/>
        <p:txBody>
          <a:bodyPr/>
          <a:lstStyle/>
          <a:p>
            <a:fld id="{E4FEDB02-CB76-4F82-8971-BADC0D7F10AC}" type="slidenum">
              <a:rPr lang="tr-TR" smtClean="0"/>
              <a:t>31</a:t>
            </a:fld>
            <a:endParaRPr lang="tr-TR"/>
          </a:p>
        </p:txBody>
      </p:sp>
    </p:spTree>
    <p:extLst>
      <p:ext uri="{BB962C8B-B14F-4D97-AF65-F5344CB8AC3E}">
        <p14:creationId xmlns:p14="http://schemas.microsoft.com/office/powerpoint/2010/main" val="1600879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Sayfa</a:t>
            </a:r>
            <a:r>
              <a:rPr lang="en-US" dirty="0"/>
              <a:t> </a:t>
            </a:r>
            <a:r>
              <a:rPr lang="en-US" dirty="0" err="1"/>
              <a:t>ağır</a:t>
            </a:r>
            <a:r>
              <a:rPr lang="en-US" dirty="0"/>
              <a:t> </a:t>
            </a:r>
            <a:r>
              <a:rPr lang="en-US" dirty="0" err="1"/>
              <a:t>hukuki</a:t>
            </a:r>
            <a:r>
              <a:rPr lang="en-US" dirty="0"/>
              <a:t> </a:t>
            </a:r>
            <a:r>
              <a:rPr lang="en-US" dirty="0" err="1"/>
              <a:t>bilgilerden</a:t>
            </a:r>
            <a:r>
              <a:rPr lang="en-US" dirty="0"/>
              <a:t> </a:t>
            </a:r>
            <a:r>
              <a:rPr lang="en-US" dirty="0" err="1"/>
              <a:t>arındırıldı</a:t>
            </a:r>
            <a:r>
              <a:rPr lang="en-US" dirty="0"/>
              <a:t>.</a:t>
            </a:r>
          </a:p>
        </p:txBody>
      </p:sp>
      <p:sp>
        <p:nvSpPr>
          <p:cNvPr id="4" name="Slide Number Placeholder 3"/>
          <p:cNvSpPr>
            <a:spLocks noGrp="1"/>
          </p:cNvSpPr>
          <p:nvPr>
            <p:ph type="sldNum" sz="quarter" idx="5"/>
          </p:nvPr>
        </p:nvSpPr>
        <p:spPr/>
        <p:txBody>
          <a:bodyPr/>
          <a:lstStyle/>
          <a:p>
            <a:fld id="{E4FEDB02-CB76-4F82-8971-BADC0D7F10AC}" type="slidenum">
              <a:rPr lang="tr-TR" smtClean="0"/>
              <a:t>32</a:t>
            </a:fld>
            <a:endParaRPr lang="tr-TR"/>
          </a:p>
        </p:txBody>
      </p:sp>
    </p:spTree>
    <p:extLst>
      <p:ext uri="{BB962C8B-B14F-4D97-AF65-F5344CB8AC3E}">
        <p14:creationId xmlns:p14="http://schemas.microsoft.com/office/powerpoint/2010/main" val="2971207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a:t>
            </a:r>
          </a:p>
        </p:txBody>
      </p:sp>
      <p:sp>
        <p:nvSpPr>
          <p:cNvPr id="4" name="Slide Number Placeholder 3"/>
          <p:cNvSpPr>
            <a:spLocks noGrp="1"/>
          </p:cNvSpPr>
          <p:nvPr>
            <p:ph type="sldNum" sz="quarter" idx="5"/>
          </p:nvPr>
        </p:nvSpPr>
        <p:spPr/>
        <p:txBody>
          <a:bodyPr/>
          <a:lstStyle/>
          <a:p>
            <a:fld id="{E4FEDB02-CB76-4F82-8971-BADC0D7F10AC}" type="slidenum">
              <a:rPr lang="tr-TR" smtClean="0"/>
              <a:t>33</a:t>
            </a:fld>
            <a:endParaRPr lang="tr-TR"/>
          </a:p>
        </p:txBody>
      </p:sp>
    </p:spTree>
    <p:extLst>
      <p:ext uri="{BB962C8B-B14F-4D97-AF65-F5344CB8AC3E}">
        <p14:creationId xmlns:p14="http://schemas.microsoft.com/office/powerpoint/2010/main" val="3311882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r>
              <a:rPr lang="en-US" dirty="0" err="1"/>
              <a:t>Kısım</a:t>
            </a:r>
            <a:r>
              <a:rPr lang="en-US" dirty="0"/>
              <a:t> </a:t>
            </a:r>
            <a:r>
              <a:rPr lang="en-US" dirty="0" err="1"/>
              <a:t>ikiye</a:t>
            </a:r>
            <a:r>
              <a:rPr lang="en-US" dirty="0"/>
              <a:t> </a:t>
            </a:r>
            <a:r>
              <a:rPr lang="en-US" dirty="0" err="1"/>
              <a:t>bölündü</a:t>
            </a:r>
            <a:endParaRPr dirty="0"/>
          </a:p>
        </p:txBody>
      </p:sp>
    </p:spTree>
    <p:extLst>
      <p:ext uri="{BB962C8B-B14F-4D97-AF65-F5344CB8AC3E}">
        <p14:creationId xmlns:p14="http://schemas.microsoft.com/office/powerpoint/2010/main" val="1484663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41705353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r>
              <a:rPr lang="en-US" dirty="0" err="1"/>
              <a:t>kısaltıldı</a:t>
            </a:r>
            <a:endParaRPr dirty="0"/>
          </a:p>
        </p:txBody>
      </p:sp>
    </p:spTree>
    <p:extLst>
      <p:ext uri="{BB962C8B-B14F-4D97-AF65-F5344CB8AC3E}">
        <p14:creationId xmlns:p14="http://schemas.microsoft.com/office/powerpoint/2010/main" val="2132634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2124352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2240295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Ilk </a:t>
            </a:r>
            <a:r>
              <a:rPr lang="en-US" dirty="0" err="1"/>
              <a:t>kısmın</a:t>
            </a:r>
            <a:r>
              <a:rPr lang="en-US" dirty="0"/>
              <a:t> </a:t>
            </a:r>
            <a:r>
              <a:rPr lang="en-US" dirty="0" err="1"/>
              <a:t>başı</a:t>
            </a:r>
            <a:r>
              <a:rPr lang="en-US" dirty="0"/>
              <a:t> </a:t>
            </a:r>
            <a:r>
              <a:rPr lang="en-US" dirty="0" err="1"/>
              <a:t>atıldı</a:t>
            </a:r>
            <a:r>
              <a:rPr lang="en-US" dirty="0"/>
              <a:t> </a:t>
            </a:r>
          </a:p>
        </p:txBody>
      </p:sp>
      <p:sp>
        <p:nvSpPr>
          <p:cNvPr id="4" name="Slide Number Placeholder 3"/>
          <p:cNvSpPr>
            <a:spLocks noGrp="1"/>
          </p:cNvSpPr>
          <p:nvPr>
            <p:ph type="sldNum" sz="quarter" idx="5"/>
          </p:nvPr>
        </p:nvSpPr>
        <p:spPr/>
        <p:txBody>
          <a:bodyPr/>
          <a:lstStyle/>
          <a:p>
            <a:fld id="{E4FEDB02-CB76-4F82-8971-BADC0D7F10AC}" type="slidenum">
              <a:rPr lang="tr-TR" smtClean="0"/>
              <a:t>3</a:t>
            </a:fld>
            <a:endParaRPr lang="tr-TR"/>
          </a:p>
        </p:txBody>
      </p:sp>
    </p:spTree>
    <p:extLst>
      <p:ext uri="{BB962C8B-B14F-4D97-AF65-F5344CB8AC3E}">
        <p14:creationId xmlns:p14="http://schemas.microsoft.com/office/powerpoint/2010/main" val="337219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Cümleler</a:t>
            </a:r>
            <a:r>
              <a:rPr lang="en-US" dirty="0"/>
              <a:t> </a:t>
            </a:r>
            <a:r>
              <a:rPr lang="en-US" dirty="0" err="1"/>
              <a:t>daha</a:t>
            </a:r>
            <a:r>
              <a:rPr lang="en-US" dirty="0"/>
              <a:t> </a:t>
            </a:r>
            <a:r>
              <a:rPr lang="en-US" dirty="0" err="1"/>
              <a:t>anlaşılabilir</a:t>
            </a:r>
            <a:r>
              <a:rPr lang="en-US" dirty="0"/>
              <a:t> hale </a:t>
            </a:r>
            <a:r>
              <a:rPr lang="en-US" dirty="0" err="1"/>
              <a:t>getirildi</a:t>
            </a:r>
            <a:r>
              <a:rPr lang="en-US" dirty="0"/>
              <a:t>.</a:t>
            </a:r>
          </a:p>
        </p:txBody>
      </p:sp>
      <p:sp>
        <p:nvSpPr>
          <p:cNvPr id="4" name="Slide Number Placeholder 3"/>
          <p:cNvSpPr>
            <a:spLocks noGrp="1"/>
          </p:cNvSpPr>
          <p:nvPr>
            <p:ph type="sldNum" sz="quarter" idx="5"/>
          </p:nvPr>
        </p:nvSpPr>
        <p:spPr/>
        <p:txBody>
          <a:bodyPr/>
          <a:lstStyle/>
          <a:p>
            <a:fld id="{E4FEDB02-CB76-4F82-8971-BADC0D7F10AC}" type="slidenum">
              <a:rPr lang="tr-TR" smtClean="0"/>
              <a:t>4</a:t>
            </a:fld>
            <a:endParaRPr lang="tr-TR"/>
          </a:p>
        </p:txBody>
      </p:sp>
    </p:spTree>
    <p:extLst>
      <p:ext uri="{BB962C8B-B14F-4D97-AF65-F5344CB8AC3E}">
        <p14:creationId xmlns:p14="http://schemas.microsoft.com/office/powerpoint/2010/main" val="900777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FEDB02-CB76-4F82-8971-BADC0D7F10AC}" type="slidenum">
              <a:rPr lang="tr-TR" smtClean="0"/>
              <a:t>8</a:t>
            </a:fld>
            <a:endParaRPr lang="tr-TR"/>
          </a:p>
        </p:txBody>
      </p:sp>
    </p:spTree>
    <p:extLst>
      <p:ext uri="{BB962C8B-B14F-4D97-AF65-F5344CB8AC3E}">
        <p14:creationId xmlns:p14="http://schemas.microsoft.com/office/powerpoint/2010/main" val="4251728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Ilk </a:t>
            </a:r>
            <a:r>
              <a:rPr lang="en-US" dirty="0" err="1"/>
              <a:t>kısmın</a:t>
            </a:r>
            <a:r>
              <a:rPr lang="en-US" dirty="0"/>
              <a:t> </a:t>
            </a:r>
            <a:r>
              <a:rPr lang="en-US" dirty="0" err="1"/>
              <a:t>sonu</a:t>
            </a:r>
            <a:r>
              <a:rPr lang="en-US" dirty="0"/>
              <a:t> </a:t>
            </a:r>
            <a:r>
              <a:rPr lang="en-US" dirty="0" err="1"/>
              <a:t>tekrara</a:t>
            </a:r>
            <a:r>
              <a:rPr lang="en-US" dirty="0"/>
              <a:t> </a:t>
            </a:r>
            <a:r>
              <a:rPr lang="en-US" dirty="0" err="1"/>
              <a:t>düştüğü</a:t>
            </a:r>
            <a:r>
              <a:rPr lang="en-US" dirty="0"/>
              <a:t> </a:t>
            </a:r>
            <a:r>
              <a:rPr lang="en-US" dirty="0" err="1"/>
              <a:t>için</a:t>
            </a:r>
            <a:r>
              <a:rPr lang="en-US" dirty="0"/>
              <a:t> </a:t>
            </a:r>
            <a:r>
              <a:rPr lang="en-US" dirty="0" err="1"/>
              <a:t>atıldı</a:t>
            </a:r>
            <a:r>
              <a:rPr lang="en-US" dirty="0"/>
              <a:t> </a:t>
            </a:r>
            <a:r>
              <a:rPr lang="en-US" dirty="0" err="1"/>
              <a:t>ve</a:t>
            </a:r>
            <a:r>
              <a:rPr lang="en-US" dirty="0"/>
              <a:t> </a:t>
            </a:r>
            <a:r>
              <a:rPr lang="en-US" dirty="0" err="1"/>
              <a:t>ikinci</a:t>
            </a:r>
            <a:r>
              <a:rPr lang="en-US" dirty="0"/>
              <a:t> </a:t>
            </a:r>
            <a:r>
              <a:rPr lang="en-US" dirty="0" err="1"/>
              <a:t>kısımda</a:t>
            </a:r>
            <a:r>
              <a:rPr lang="en-US" dirty="0"/>
              <a:t> </a:t>
            </a:r>
            <a:r>
              <a:rPr lang="en-US" dirty="0" err="1"/>
              <a:t>akıcılık</a:t>
            </a:r>
            <a:r>
              <a:rPr lang="en-US" dirty="0"/>
              <a:t> </a:t>
            </a:r>
            <a:r>
              <a:rPr lang="en-US" dirty="0" err="1"/>
              <a:t>için</a:t>
            </a:r>
            <a:r>
              <a:rPr lang="en-US" dirty="0"/>
              <a:t> </a:t>
            </a:r>
            <a:r>
              <a:rPr lang="en-US" dirty="0" err="1"/>
              <a:t>birleştirmeler</a:t>
            </a:r>
            <a:r>
              <a:rPr lang="en-US" dirty="0"/>
              <a:t> </a:t>
            </a:r>
            <a:r>
              <a:rPr lang="en-US" dirty="0" err="1"/>
              <a:t>yapıldı</a:t>
            </a:r>
            <a:r>
              <a:rPr lang="en-US" dirty="0"/>
              <a:t>.</a:t>
            </a:r>
          </a:p>
        </p:txBody>
      </p:sp>
      <p:sp>
        <p:nvSpPr>
          <p:cNvPr id="4" name="Slide Number Placeholder 3"/>
          <p:cNvSpPr>
            <a:spLocks noGrp="1"/>
          </p:cNvSpPr>
          <p:nvPr>
            <p:ph type="sldNum" sz="quarter" idx="5"/>
          </p:nvPr>
        </p:nvSpPr>
        <p:spPr/>
        <p:txBody>
          <a:bodyPr/>
          <a:lstStyle/>
          <a:p>
            <a:fld id="{E4FEDB02-CB76-4F82-8971-BADC0D7F10AC}" type="slidenum">
              <a:rPr lang="tr-TR" smtClean="0"/>
              <a:t>9</a:t>
            </a:fld>
            <a:endParaRPr lang="tr-TR"/>
          </a:p>
        </p:txBody>
      </p:sp>
    </p:spTree>
    <p:extLst>
      <p:ext uri="{BB962C8B-B14F-4D97-AF65-F5344CB8AC3E}">
        <p14:creationId xmlns:p14="http://schemas.microsoft.com/office/powerpoint/2010/main" val="11345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dirty="0"/>
          </a:p>
        </p:txBody>
      </p:sp>
    </p:spTree>
    <p:extLst>
      <p:ext uri="{BB962C8B-B14F-4D97-AF65-F5344CB8AC3E}">
        <p14:creationId xmlns:p14="http://schemas.microsoft.com/office/powerpoint/2010/main" val="966664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endParaRPr/>
          </a:p>
        </p:txBody>
      </p:sp>
    </p:spTree>
    <p:extLst>
      <p:ext uri="{BB962C8B-B14F-4D97-AF65-F5344CB8AC3E}">
        <p14:creationId xmlns:p14="http://schemas.microsoft.com/office/powerpoint/2010/main" val="1281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lIns="80175" tIns="40087" rIns="80175" bIns="40087">
            <a:normAutofit/>
          </a:bodyPr>
          <a:lstStyle/>
          <a:p>
            <a:r>
              <a:rPr lang="en-US" dirty="0"/>
              <a:t>Bir </a:t>
            </a:r>
            <a:r>
              <a:rPr lang="en-US" dirty="0" err="1"/>
              <a:t>sonraki</a:t>
            </a:r>
            <a:r>
              <a:rPr lang="en-US" dirty="0"/>
              <a:t> </a:t>
            </a:r>
            <a:r>
              <a:rPr lang="en-US" dirty="0" err="1"/>
              <a:t>sayfada</a:t>
            </a:r>
            <a:r>
              <a:rPr lang="en-US" dirty="0"/>
              <a:t> </a:t>
            </a:r>
            <a:r>
              <a:rPr lang="en-US" dirty="0" err="1"/>
              <a:t>aynı</a:t>
            </a:r>
            <a:r>
              <a:rPr lang="en-US" dirty="0"/>
              <a:t> </a:t>
            </a:r>
            <a:r>
              <a:rPr lang="en-US" dirty="0" err="1"/>
              <a:t>şeyleri</a:t>
            </a:r>
            <a:r>
              <a:rPr lang="en-US" dirty="0"/>
              <a:t> </a:t>
            </a:r>
            <a:r>
              <a:rPr lang="en-US" dirty="0" err="1"/>
              <a:t>anlattığı</a:t>
            </a:r>
            <a:r>
              <a:rPr lang="en-US" dirty="0"/>
              <a:t> </a:t>
            </a:r>
            <a:r>
              <a:rPr lang="en-US" dirty="0" err="1"/>
              <a:t>için</a:t>
            </a:r>
            <a:r>
              <a:rPr lang="en-US" dirty="0"/>
              <a:t> </a:t>
            </a:r>
            <a:r>
              <a:rPr lang="en-US" dirty="0" err="1"/>
              <a:t>birlleştirdim</a:t>
            </a:r>
            <a:r>
              <a:rPr lang="en-US" dirty="0"/>
              <a:t> </a:t>
            </a:r>
            <a:r>
              <a:rPr lang="en-US" dirty="0" err="1"/>
              <a:t>ve</a:t>
            </a:r>
            <a:r>
              <a:rPr lang="en-US" dirty="0"/>
              <a:t> </a:t>
            </a:r>
            <a:r>
              <a:rPr lang="en-US" dirty="0" err="1"/>
              <a:t>verdiği</a:t>
            </a:r>
            <a:r>
              <a:rPr lang="en-US" dirty="0"/>
              <a:t> </a:t>
            </a:r>
            <a:r>
              <a:rPr lang="en-US" dirty="0" err="1"/>
              <a:t>bir</a:t>
            </a:r>
            <a:r>
              <a:rPr lang="en-US" dirty="0"/>
              <a:t> </a:t>
            </a:r>
            <a:r>
              <a:rPr lang="en-US" dirty="0" err="1"/>
              <a:t>cümleyi</a:t>
            </a:r>
            <a:r>
              <a:rPr lang="en-US" dirty="0"/>
              <a:t> </a:t>
            </a:r>
            <a:r>
              <a:rPr lang="en-US" dirty="0" err="1"/>
              <a:t>aynı</a:t>
            </a:r>
            <a:r>
              <a:rPr lang="en-US" dirty="0"/>
              <a:t> </a:t>
            </a:r>
            <a:r>
              <a:rPr lang="en-US" dirty="0" err="1"/>
              <a:t>olduğu</a:t>
            </a:r>
            <a:r>
              <a:rPr lang="en-US" dirty="0"/>
              <a:t> </a:t>
            </a:r>
            <a:r>
              <a:rPr lang="en-US" dirty="0" err="1"/>
              <a:t>için</a:t>
            </a:r>
            <a:r>
              <a:rPr lang="en-US" dirty="0"/>
              <a:t> </a:t>
            </a:r>
            <a:r>
              <a:rPr lang="en-US" dirty="0" err="1"/>
              <a:t>silip</a:t>
            </a:r>
            <a:r>
              <a:rPr lang="en-US" dirty="0"/>
              <a:t> </a:t>
            </a:r>
            <a:r>
              <a:rPr lang="en-US" dirty="0" err="1"/>
              <a:t>diğer</a:t>
            </a:r>
            <a:r>
              <a:rPr lang="en-US" dirty="0"/>
              <a:t> </a:t>
            </a:r>
            <a:r>
              <a:rPr lang="en-US" dirty="0" err="1"/>
              <a:t>cümleyi</a:t>
            </a:r>
            <a:r>
              <a:rPr lang="en-US" dirty="0"/>
              <a:t> </a:t>
            </a:r>
            <a:r>
              <a:rPr lang="en-US" dirty="0" err="1"/>
              <a:t>sonraki</a:t>
            </a:r>
            <a:r>
              <a:rPr lang="en-US" dirty="0"/>
              <a:t> </a:t>
            </a:r>
            <a:r>
              <a:rPr lang="en-US" dirty="0" err="1"/>
              <a:t>sayfaya</a:t>
            </a:r>
            <a:r>
              <a:rPr lang="en-US" dirty="0"/>
              <a:t> </a:t>
            </a:r>
            <a:r>
              <a:rPr lang="en-US" dirty="0" err="1"/>
              <a:t>aldım</a:t>
            </a:r>
            <a:endParaRPr dirty="0"/>
          </a:p>
        </p:txBody>
      </p:sp>
    </p:spTree>
    <p:extLst>
      <p:ext uri="{BB962C8B-B14F-4D97-AF65-F5344CB8AC3E}">
        <p14:creationId xmlns:p14="http://schemas.microsoft.com/office/powerpoint/2010/main" val="12761570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040A0-3282-AF46-A25B-94B11FCF7462}"/>
              </a:ext>
            </a:extLst>
          </p:cNvPr>
          <p:cNvSpPr>
            <a:spLocks noGrp="1"/>
          </p:cNvSpPr>
          <p:nvPr>
            <p:ph type="ctrTitle"/>
          </p:nvPr>
        </p:nvSpPr>
        <p:spPr>
          <a:xfrm>
            <a:off x="1524000" y="3155461"/>
            <a:ext cx="9144000" cy="1323439"/>
          </a:xfrm>
        </p:spPr>
        <p:txBody>
          <a:bodyPr anchor="ctr"/>
          <a:lstStyle>
            <a:lvl1pPr algn="ctr">
              <a:defRPr sz="6000" b="1">
                <a:solidFill>
                  <a:schemeClr val="accent1"/>
                </a:solidFill>
              </a:defRPr>
            </a:lvl1pPr>
          </a:lstStyle>
          <a:p>
            <a:r>
              <a:rPr lang="en-US" dirty="0"/>
              <a:t>Click to edit Master title style</a:t>
            </a:r>
            <a:endParaRPr lang="tr-TR" dirty="0"/>
          </a:p>
        </p:txBody>
      </p:sp>
      <p:sp>
        <p:nvSpPr>
          <p:cNvPr id="3" name="Subtitle 2">
            <a:extLst>
              <a:ext uri="{FF2B5EF4-FFF2-40B4-BE49-F238E27FC236}">
                <a16:creationId xmlns:a16="http://schemas.microsoft.com/office/drawing/2014/main" id="{A380FFB2-0C5B-FE4F-B47B-13D16207EB8B}"/>
              </a:ext>
            </a:extLst>
          </p:cNvPr>
          <p:cNvSpPr>
            <a:spLocks noGrp="1"/>
          </p:cNvSpPr>
          <p:nvPr>
            <p:ph type="subTitle" idx="1"/>
          </p:nvPr>
        </p:nvSpPr>
        <p:spPr>
          <a:xfrm>
            <a:off x="1524000" y="4809781"/>
            <a:ext cx="9144000" cy="738554"/>
          </a:xfrm>
        </p:spPr>
        <p:txBody>
          <a:bodyPr/>
          <a:lstStyle>
            <a:lvl1pPr marL="0" indent="0" algn="ctr">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tr-TR" dirty="0"/>
          </a:p>
        </p:txBody>
      </p:sp>
      <p:sp>
        <p:nvSpPr>
          <p:cNvPr id="4" name="Date Placeholder 3">
            <a:extLst>
              <a:ext uri="{FF2B5EF4-FFF2-40B4-BE49-F238E27FC236}">
                <a16:creationId xmlns:a16="http://schemas.microsoft.com/office/drawing/2014/main" id="{FA817364-C444-104A-8004-96E50289CBDB}"/>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1005EEF5-0DFB-2B45-9BC6-B549F2EAEC29}"/>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04680340-C9EB-BC40-8416-F3FAB1397EAC}"/>
              </a:ext>
            </a:extLst>
          </p:cNvPr>
          <p:cNvSpPr>
            <a:spLocks noGrp="1"/>
          </p:cNvSpPr>
          <p:nvPr>
            <p:ph type="sldNum" sz="quarter" idx="12"/>
          </p:nvPr>
        </p:nvSpPr>
        <p:spPr/>
        <p:txBody>
          <a:bodyPr/>
          <a:lstStyle/>
          <a:p>
            <a:fld id="{CF8EA236-263A-8E4B-A919-97FD95326A6F}" type="slidenum">
              <a:rPr lang="tr-TR" smtClean="0"/>
              <a:t>‹#›</a:t>
            </a:fld>
            <a:endParaRPr lang="tr-TR"/>
          </a:p>
        </p:txBody>
      </p:sp>
      <p:cxnSp>
        <p:nvCxnSpPr>
          <p:cNvPr id="7" name="Straight Connector 6">
            <a:extLst>
              <a:ext uri="{FF2B5EF4-FFF2-40B4-BE49-F238E27FC236}">
                <a16:creationId xmlns:a16="http://schemas.microsoft.com/office/drawing/2014/main" id="{28AFF16D-A428-EE42-B763-96EEF8ED0D2B}"/>
              </a:ext>
            </a:extLst>
          </p:cNvPr>
          <p:cNvCxnSpPr/>
          <p:nvPr userDrawn="1"/>
        </p:nvCxnSpPr>
        <p:spPr>
          <a:xfrm>
            <a:off x="5339645" y="936978"/>
            <a:ext cx="0" cy="1531584"/>
          </a:xfrm>
          <a:prstGeom prst="line">
            <a:avLst/>
          </a:prstGeom>
          <a:ln w="50800"/>
        </p:spPr>
        <p:style>
          <a:lnRef idx="3">
            <a:schemeClr val="accent1"/>
          </a:lnRef>
          <a:fillRef idx="0">
            <a:schemeClr val="accent1"/>
          </a:fillRef>
          <a:effectRef idx="2">
            <a:schemeClr val="accent1"/>
          </a:effectRef>
          <a:fontRef idx="minor">
            <a:schemeClr val="tx1"/>
          </a:fontRef>
        </p:style>
      </p:cxnSp>
      <p:sp>
        <p:nvSpPr>
          <p:cNvPr id="8" name="TextBox 7">
            <a:extLst>
              <a:ext uri="{FF2B5EF4-FFF2-40B4-BE49-F238E27FC236}">
                <a16:creationId xmlns:a16="http://schemas.microsoft.com/office/drawing/2014/main" id="{EC3F09AE-0498-644B-A566-B7CF9EA97055}"/>
              </a:ext>
            </a:extLst>
          </p:cNvPr>
          <p:cNvSpPr txBox="1"/>
          <p:nvPr userDrawn="1"/>
        </p:nvSpPr>
        <p:spPr>
          <a:xfrm>
            <a:off x="5420362" y="1024007"/>
            <a:ext cx="3265310" cy="1323439"/>
          </a:xfrm>
          <a:prstGeom prst="rect">
            <a:avLst/>
          </a:prstGeom>
          <a:noFill/>
        </p:spPr>
        <p:txBody>
          <a:bodyPr wrap="square" rtlCol="0">
            <a:noAutofit/>
          </a:bodyPr>
          <a:lstStyle/>
          <a:p>
            <a:r>
              <a:rPr lang="tr-TR" sz="4000" b="1" dirty="0">
                <a:solidFill>
                  <a:schemeClr val="bg2">
                    <a:lumMod val="50000"/>
                  </a:schemeClr>
                </a:solidFill>
              </a:rPr>
              <a:t>DOKUZ EYLÜL</a:t>
            </a:r>
          </a:p>
          <a:p>
            <a:r>
              <a:rPr lang="tr-TR" sz="4000" b="1" dirty="0">
                <a:solidFill>
                  <a:schemeClr val="bg2">
                    <a:lumMod val="50000"/>
                  </a:schemeClr>
                </a:solidFill>
              </a:rPr>
              <a:t>ÜNİVERSİTESİ</a:t>
            </a:r>
            <a:endParaRPr lang="tr-TR" b="1" dirty="0">
              <a:solidFill>
                <a:schemeClr val="bg2">
                  <a:lumMod val="50000"/>
                </a:schemeClr>
              </a:solidFill>
            </a:endParaRPr>
          </a:p>
        </p:txBody>
      </p:sp>
      <p:pic>
        <p:nvPicPr>
          <p:cNvPr id="9" name="Picture 8">
            <a:extLst>
              <a:ext uri="{FF2B5EF4-FFF2-40B4-BE49-F238E27FC236}">
                <a16:creationId xmlns:a16="http://schemas.microsoft.com/office/drawing/2014/main" id="{3D65E5B7-A235-F04F-B1DB-D6D20DDD4092}"/>
              </a:ext>
            </a:extLst>
          </p:cNvPr>
          <p:cNvPicPr>
            <a:picLocks noChangeAspect="1"/>
          </p:cNvPicPr>
          <p:nvPr userDrawn="1"/>
        </p:nvPicPr>
        <p:blipFill>
          <a:blip r:embed="rId2"/>
          <a:stretch>
            <a:fillRect/>
          </a:stretch>
        </p:blipFill>
        <p:spPr>
          <a:xfrm>
            <a:off x="3398520" y="807402"/>
            <a:ext cx="1661160" cy="1661160"/>
          </a:xfrm>
          <a:prstGeom prst="rect">
            <a:avLst/>
          </a:prstGeom>
        </p:spPr>
      </p:pic>
    </p:spTree>
    <p:extLst>
      <p:ext uri="{BB962C8B-B14F-4D97-AF65-F5344CB8AC3E}">
        <p14:creationId xmlns:p14="http://schemas.microsoft.com/office/powerpoint/2010/main" val="855806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2B7E1-F47F-BE43-BB2D-F88350C7A09F}"/>
              </a:ext>
            </a:extLst>
          </p:cNvPr>
          <p:cNvSpPr>
            <a:spLocks noGrp="1"/>
          </p:cNvSpPr>
          <p:nvPr>
            <p:ph type="title"/>
          </p:nvPr>
        </p:nvSpPr>
        <p:spPr>
          <a:xfrm>
            <a:off x="838200" y="365125"/>
            <a:ext cx="8317089" cy="1325563"/>
          </a:xfrm>
        </p:spPr>
        <p:txBody>
          <a:bodyPr/>
          <a:lstStyle>
            <a:lvl1pPr>
              <a:defRPr b="1">
                <a:solidFill>
                  <a:schemeClr val="accent1"/>
                </a:solidFill>
              </a:defRPr>
            </a:lvl1pPr>
          </a:lstStyle>
          <a:p>
            <a:r>
              <a:rPr lang="en-US" dirty="0"/>
              <a:t>Click to edit Master title style</a:t>
            </a:r>
            <a:endParaRPr lang="tr-TR" dirty="0"/>
          </a:p>
        </p:txBody>
      </p:sp>
      <p:sp>
        <p:nvSpPr>
          <p:cNvPr id="3" name="Vertical Text Placeholder 2">
            <a:extLst>
              <a:ext uri="{FF2B5EF4-FFF2-40B4-BE49-F238E27FC236}">
                <a16:creationId xmlns:a16="http://schemas.microsoft.com/office/drawing/2014/main" id="{5185E205-529D-6D44-B715-68A3CBA6762E}"/>
              </a:ext>
            </a:extLst>
          </p:cNvPr>
          <p:cNvSpPr>
            <a:spLocks noGrp="1"/>
          </p:cNvSpPr>
          <p:nvPr>
            <p:ph type="body" orient="vert" idx="1"/>
          </p:nvPr>
        </p:nvSpPr>
        <p:spPr>
          <a:xfrm>
            <a:off x="838200" y="2110153"/>
            <a:ext cx="10515600" cy="4066809"/>
          </a:xfrm>
        </p:spPr>
        <p:txBody>
          <a:bodyPr vert="horz"/>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Date Placeholder 3">
            <a:extLst>
              <a:ext uri="{FF2B5EF4-FFF2-40B4-BE49-F238E27FC236}">
                <a16:creationId xmlns:a16="http://schemas.microsoft.com/office/drawing/2014/main" id="{2A1475E5-9EF6-6340-B2BB-1C1124058016}"/>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6AA2DCEA-F13E-6F40-B62A-84CC2BD923ED}"/>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0847AD2-9758-3C4F-A7A2-D0BB8CF362E5}"/>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7" name="Picture 6">
            <a:extLst>
              <a:ext uri="{FF2B5EF4-FFF2-40B4-BE49-F238E27FC236}">
                <a16:creationId xmlns:a16="http://schemas.microsoft.com/office/drawing/2014/main" id="{75BECF59-36E7-5946-A383-1A5CC57CB5F0}"/>
              </a:ext>
            </a:extLst>
          </p:cNvPr>
          <p:cNvPicPr>
            <a:picLocks noChangeAspect="1"/>
          </p:cNvPicPr>
          <p:nvPr userDrawn="1"/>
        </p:nvPicPr>
        <p:blipFill>
          <a:blip r:embed="rId2"/>
          <a:stretch>
            <a:fillRect/>
          </a:stretch>
        </p:blipFill>
        <p:spPr>
          <a:xfrm>
            <a:off x="9905365" y="280828"/>
            <a:ext cx="1494155" cy="1494155"/>
          </a:xfrm>
          <a:prstGeom prst="rect">
            <a:avLst/>
          </a:prstGeom>
        </p:spPr>
      </p:pic>
      <p:cxnSp>
        <p:nvCxnSpPr>
          <p:cNvPr id="8" name="Straight Connector 7">
            <a:extLst>
              <a:ext uri="{FF2B5EF4-FFF2-40B4-BE49-F238E27FC236}">
                <a16:creationId xmlns:a16="http://schemas.microsoft.com/office/drawing/2014/main" id="{D0DB7F8D-0D72-964A-B72F-C7DB9A9D921F}"/>
              </a:ext>
            </a:extLst>
          </p:cNvPr>
          <p:cNvCxnSpPr/>
          <p:nvPr userDrawn="1"/>
        </p:nvCxnSpPr>
        <p:spPr>
          <a:xfrm>
            <a:off x="838200" y="1690688"/>
            <a:ext cx="8317089" cy="0"/>
          </a:xfrm>
          <a:prstGeom prst="line">
            <a:avLst/>
          </a:prstGeom>
          <a:ln w="762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10760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1972A-06B9-8E4D-81B8-3FC29839DCE6}"/>
              </a:ext>
            </a:extLst>
          </p:cNvPr>
          <p:cNvSpPr>
            <a:spLocks noGrp="1"/>
          </p:cNvSpPr>
          <p:nvPr>
            <p:ph type="title" orient="vert"/>
          </p:nvPr>
        </p:nvSpPr>
        <p:spPr>
          <a:xfrm>
            <a:off x="838200" y="422031"/>
            <a:ext cx="2628900" cy="5754932"/>
          </a:xfrm>
        </p:spPr>
        <p:txBody>
          <a:bodyPr vert="horz"/>
          <a:lstStyle>
            <a:lvl1pPr>
              <a:defRPr b="1">
                <a:solidFill>
                  <a:schemeClr val="accent1"/>
                </a:solidFill>
              </a:defRPr>
            </a:lvl1pPr>
          </a:lstStyle>
          <a:p>
            <a:r>
              <a:rPr lang="en-US" dirty="0"/>
              <a:t>Click to edit Master title style</a:t>
            </a:r>
            <a:endParaRPr lang="tr-TR" dirty="0"/>
          </a:p>
        </p:txBody>
      </p:sp>
      <p:sp>
        <p:nvSpPr>
          <p:cNvPr id="3" name="Vertical Text Placeholder 2">
            <a:extLst>
              <a:ext uri="{FF2B5EF4-FFF2-40B4-BE49-F238E27FC236}">
                <a16:creationId xmlns:a16="http://schemas.microsoft.com/office/drawing/2014/main" id="{594E875F-6BB8-2B41-A85E-C5CCDF5FB509}"/>
              </a:ext>
            </a:extLst>
          </p:cNvPr>
          <p:cNvSpPr>
            <a:spLocks noGrp="1"/>
          </p:cNvSpPr>
          <p:nvPr>
            <p:ph type="body" orient="vert" idx="1"/>
          </p:nvPr>
        </p:nvSpPr>
        <p:spPr>
          <a:xfrm>
            <a:off x="3619500" y="1811215"/>
            <a:ext cx="7734300" cy="4365748"/>
          </a:xfrm>
        </p:spPr>
        <p:txBody>
          <a:bodyPr vert="horz"/>
          <a:lstStyle>
            <a:lvl1pPr>
              <a:defRPr>
                <a:solidFill>
                  <a:schemeClr val="accent1"/>
                </a:solidFill>
              </a:defRPr>
            </a:lvl1pPr>
            <a:lvl2pPr>
              <a:defRPr>
                <a:solidFill>
                  <a:schemeClr val="accent6"/>
                </a:solidFill>
              </a:defRPr>
            </a:lvl2pPr>
            <a:lvl3pPr>
              <a:defRPr>
                <a:solidFill>
                  <a:schemeClr val="accent3"/>
                </a:solidFill>
              </a:defRPr>
            </a:lvl3pPr>
            <a:lvl4pPr>
              <a:defRPr>
                <a:solidFill>
                  <a:schemeClr val="accent5"/>
                </a:solidFill>
              </a:defRPr>
            </a:lvl4pPr>
            <a:lvl5pPr>
              <a:defRPr>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Date Placeholder 3">
            <a:extLst>
              <a:ext uri="{FF2B5EF4-FFF2-40B4-BE49-F238E27FC236}">
                <a16:creationId xmlns:a16="http://schemas.microsoft.com/office/drawing/2014/main" id="{2F23AFD9-119B-AF4E-83CD-2AB4717723CB}"/>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2B01E618-DA17-1942-BE61-C786F2DA9803}"/>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12AA7508-CAB6-F24D-BC15-39E3E6028F18}"/>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7" name="Picture 6">
            <a:extLst>
              <a:ext uri="{FF2B5EF4-FFF2-40B4-BE49-F238E27FC236}">
                <a16:creationId xmlns:a16="http://schemas.microsoft.com/office/drawing/2014/main" id="{83A62F18-C391-694B-BC24-89E886683A64}"/>
              </a:ext>
            </a:extLst>
          </p:cNvPr>
          <p:cNvPicPr>
            <a:picLocks noChangeAspect="1"/>
          </p:cNvPicPr>
          <p:nvPr userDrawn="1"/>
        </p:nvPicPr>
        <p:blipFill>
          <a:blip r:embed="rId2"/>
          <a:stretch>
            <a:fillRect/>
          </a:stretch>
        </p:blipFill>
        <p:spPr>
          <a:xfrm>
            <a:off x="9905365" y="280828"/>
            <a:ext cx="1494155" cy="1494155"/>
          </a:xfrm>
          <a:prstGeom prst="rect">
            <a:avLst/>
          </a:prstGeom>
        </p:spPr>
      </p:pic>
    </p:spTree>
    <p:extLst>
      <p:ext uri="{BB962C8B-B14F-4D97-AF65-F5344CB8AC3E}">
        <p14:creationId xmlns:p14="http://schemas.microsoft.com/office/powerpoint/2010/main" val="320611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699958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2BBF1-9179-C64D-AD1E-E3603236546C}"/>
              </a:ext>
            </a:extLst>
          </p:cNvPr>
          <p:cNvSpPr>
            <a:spLocks noGrp="1"/>
          </p:cNvSpPr>
          <p:nvPr>
            <p:ph type="title"/>
          </p:nvPr>
        </p:nvSpPr>
        <p:spPr>
          <a:xfrm>
            <a:off x="838200" y="365125"/>
            <a:ext cx="8317089" cy="1325563"/>
          </a:xfrm>
        </p:spPr>
        <p:txBody>
          <a:bodyPr/>
          <a:lstStyle>
            <a:lvl1pPr>
              <a:defRPr b="1">
                <a:solidFill>
                  <a:schemeClr val="accent1"/>
                </a:solidFill>
              </a:defRPr>
            </a:lvl1pPr>
          </a:lstStyle>
          <a:p>
            <a:r>
              <a:rPr lang="en-US" dirty="0"/>
              <a:t>Click to edit Master title style</a:t>
            </a:r>
            <a:endParaRPr lang="tr-TR" dirty="0"/>
          </a:p>
        </p:txBody>
      </p:sp>
      <p:sp>
        <p:nvSpPr>
          <p:cNvPr id="3" name="Content Placeholder 2">
            <a:extLst>
              <a:ext uri="{FF2B5EF4-FFF2-40B4-BE49-F238E27FC236}">
                <a16:creationId xmlns:a16="http://schemas.microsoft.com/office/drawing/2014/main" id="{D0DA4818-42BE-9341-8813-D6ECEB7820A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Date Placeholder 3">
            <a:extLst>
              <a:ext uri="{FF2B5EF4-FFF2-40B4-BE49-F238E27FC236}">
                <a16:creationId xmlns:a16="http://schemas.microsoft.com/office/drawing/2014/main" id="{490A67FF-9A55-354D-9FC4-C4F3767D9DD4}"/>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258FF7C3-785A-9C4B-842F-7EF42242740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E5632753-824F-0841-B974-E1357F2B37E8}"/>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7" name="Picture 6">
            <a:extLst>
              <a:ext uri="{FF2B5EF4-FFF2-40B4-BE49-F238E27FC236}">
                <a16:creationId xmlns:a16="http://schemas.microsoft.com/office/drawing/2014/main" id="{C4CB2650-91C2-9148-AE66-579AABFF5D33}"/>
              </a:ext>
            </a:extLst>
          </p:cNvPr>
          <p:cNvPicPr>
            <a:picLocks noChangeAspect="1"/>
          </p:cNvPicPr>
          <p:nvPr userDrawn="1"/>
        </p:nvPicPr>
        <p:blipFill>
          <a:blip r:embed="rId2"/>
          <a:stretch>
            <a:fillRect/>
          </a:stretch>
        </p:blipFill>
        <p:spPr>
          <a:xfrm>
            <a:off x="9905365" y="280828"/>
            <a:ext cx="1494155" cy="1494155"/>
          </a:xfrm>
          <a:prstGeom prst="rect">
            <a:avLst/>
          </a:prstGeom>
        </p:spPr>
      </p:pic>
      <p:cxnSp>
        <p:nvCxnSpPr>
          <p:cNvPr id="8" name="Straight Connector 7">
            <a:extLst>
              <a:ext uri="{FF2B5EF4-FFF2-40B4-BE49-F238E27FC236}">
                <a16:creationId xmlns:a16="http://schemas.microsoft.com/office/drawing/2014/main" id="{F62B41ED-2589-E148-8857-F5F401EFAA28}"/>
              </a:ext>
            </a:extLst>
          </p:cNvPr>
          <p:cNvCxnSpPr/>
          <p:nvPr userDrawn="1"/>
        </p:nvCxnSpPr>
        <p:spPr>
          <a:xfrm>
            <a:off x="838200" y="1690688"/>
            <a:ext cx="8317089" cy="0"/>
          </a:xfrm>
          <a:prstGeom prst="line">
            <a:avLst/>
          </a:prstGeom>
          <a:ln w="762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1319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2BBF1-9179-C64D-AD1E-E3603236546C}"/>
              </a:ext>
            </a:extLst>
          </p:cNvPr>
          <p:cNvSpPr>
            <a:spLocks noGrp="1"/>
          </p:cNvSpPr>
          <p:nvPr>
            <p:ph type="title"/>
          </p:nvPr>
        </p:nvSpPr>
        <p:spPr>
          <a:xfrm>
            <a:off x="838200" y="365125"/>
            <a:ext cx="8317089" cy="1325563"/>
          </a:xfrm>
        </p:spPr>
        <p:txBody>
          <a:bodyPr/>
          <a:lstStyle>
            <a:lvl1pPr>
              <a:defRPr b="1">
                <a:solidFill>
                  <a:schemeClr val="accent1"/>
                </a:solidFill>
              </a:defRPr>
            </a:lvl1pPr>
          </a:lstStyle>
          <a:p>
            <a:r>
              <a:rPr lang="en-US" dirty="0"/>
              <a:t>Click to edit Master title style</a:t>
            </a:r>
            <a:endParaRPr lang="tr-TR" dirty="0"/>
          </a:p>
        </p:txBody>
      </p:sp>
      <p:sp>
        <p:nvSpPr>
          <p:cNvPr id="3" name="Content Placeholder 2">
            <a:extLst>
              <a:ext uri="{FF2B5EF4-FFF2-40B4-BE49-F238E27FC236}">
                <a16:creationId xmlns:a16="http://schemas.microsoft.com/office/drawing/2014/main" id="{D0DA4818-42BE-9341-8813-D6ECEB7820AF}"/>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Date Placeholder 3">
            <a:extLst>
              <a:ext uri="{FF2B5EF4-FFF2-40B4-BE49-F238E27FC236}">
                <a16:creationId xmlns:a16="http://schemas.microsoft.com/office/drawing/2014/main" id="{490A67FF-9A55-354D-9FC4-C4F3767D9DD4}"/>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258FF7C3-785A-9C4B-842F-7EF42242740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E5632753-824F-0841-B974-E1357F2B37E8}"/>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7" name="Picture 6">
            <a:extLst>
              <a:ext uri="{FF2B5EF4-FFF2-40B4-BE49-F238E27FC236}">
                <a16:creationId xmlns:a16="http://schemas.microsoft.com/office/drawing/2014/main" id="{C4CB2650-91C2-9148-AE66-579AABFF5D33}"/>
              </a:ext>
            </a:extLst>
          </p:cNvPr>
          <p:cNvPicPr>
            <a:picLocks noChangeAspect="1"/>
          </p:cNvPicPr>
          <p:nvPr userDrawn="1"/>
        </p:nvPicPr>
        <p:blipFill>
          <a:blip r:embed="rId2"/>
          <a:stretch>
            <a:fillRect/>
          </a:stretch>
        </p:blipFill>
        <p:spPr>
          <a:xfrm>
            <a:off x="9905365" y="280828"/>
            <a:ext cx="1494155" cy="1494155"/>
          </a:xfrm>
          <a:prstGeom prst="rect">
            <a:avLst/>
          </a:prstGeom>
        </p:spPr>
      </p:pic>
      <p:cxnSp>
        <p:nvCxnSpPr>
          <p:cNvPr id="8" name="Straight Connector 7">
            <a:extLst>
              <a:ext uri="{FF2B5EF4-FFF2-40B4-BE49-F238E27FC236}">
                <a16:creationId xmlns:a16="http://schemas.microsoft.com/office/drawing/2014/main" id="{F62B41ED-2589-E148-8857-F5F401EFAA28}"/>
              </a:ext>
            </a:extLst>
          </p:cNvPr>
          <p:cNvCxnSpPr/>
          <p:nvPr userDrawn="1"/>
        </p:nvCxnSpPr>
        <p:spPr>
          <a:xfrm>
            <a:off x="838200" y="1690688"/>
            <a:ext cx="8317089" cy="0"/>
          </a:xfrm>
          <a:prstGeom prst="line">
            <a:avLst/>
          </a:prstGeom>
          <a:ln w="762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1126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3A97B-AA58-9F4D-B4CF-89DAC6E0823A}"/>
              </a:ext>
            </a:extLst>
          </p:cNvPr>
          <p:cNvSpPr>
            <a:spLocks noGrp="1"/>
          </p:cNvSpPr>
          <p:nvPr>
            <p:ph type="title"/>
          </p:nvPr>
        </p:nvSpPr>
        <p:spPr>
          <a:xfrm>
            <a:off x="831850" y="1916723"/>
            <a:ext cx="10515600" cy="2645752"/>
          </a:xfrm>
        </p:spPr>
        <p:txBody>
          <a:bodyPr anchor="ctr"/>
          <a:lstStyle>
            <a:lvl1pPr algn="ctr">
              <a:defRPr sz="6000" b="1">
                <a:solidFill>
                  <a:schemeClr val="accent1"/>
                </a:solidFill>
              </a:defRPr>
            </a:lvl1pPr>
          </a:lstStyle>
          <a:p>
            <a:r>
              <a:rPr lang="en-US" dirty="0"/>
              <a:t>Click to edit Master title style</a:t>
            </a:r>
            <a:endParaRPr lang="tr-TR" dirty="0"/>
          </a:p>
        </p:txBody>
      </p:sp>
      <p:sp>
        <p:nvSpPr>
          <p:cNvPr id="3" name="Text Placeholder 2">
            <a:extLst>
              <a:ext uri="{FF2B5EF4-FFF2-40B4-BE49-F238E27FC236}">
                <a16:creationId xmlns:a16="http://schemas.microsoft.com/office/drawing/2014/main" id="{281A2AAE-1413-7147-BC0D-C5870301AB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AC220B95-3291-8442-AC39-14FA4362E6AE}"/>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7A58CE5B-1EC9-684D-9C78-FB6DF8D4C53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37F7736-F360-1440-8D79-731BE5C3DCBB}"/>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7" name="Picture 6">
            <a:extLst>
              <a:ext uri="{FF2B5EF4-FFF2-40B4-BE49-F238E27FC236}">
                <a16:creationId xmlns:a16="http://schemas.microsoft.com/office/drawing/2014/main" id="{F969DAAC-1ADA-3B40-89B1-396D76A08773}"/>
              </a:ext>
            </a:extLst>
          </p:cNvPr>
          <p:cNvPicPr>
            <a:picLocks noChangeAspect="1"/>
          </p:cNvPicPr>
          <p:nvPr userDrawn="1"/>
        </p:nvPicPr>
        <p:blipFill>
          <a:blip r:embed="rId2"/>
          <a:stretch>
            <a:fillRect/>
          </a:stretch>
        </p:blipFill>
        <p:spPr>
          <a:xfrm>
            <a:off x="9905365" y="280828"/>
            <a:ext cx="1494155" cy="1494155"/>
          </a:xfrm>
          <a:prstGeom prst="rect">
            <a:avLst/>
          </a:prstGeom>
        </p:spPr>
      </p:pic>
    </p:spTree>
    <p:extLst>
      <p:ext uri="{BB962C8B-B14F-4D97-AF65-F5344CB8AC3E}">
        <p14:creationId xmlns:p14="http://schemas.microsoft.com/office/powerpoint/2010/main" val="387508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D6985-B0BA-624C-99C9-5E0852F89E02}"/>
              </a:ext>
            </a:extLst>
          </p:cNvPr>
          <p:cNvSpPr>
            <a:spLocks noGrp="1"/>
          </p:cNvSpPr>
          <p:nvPr>
            <p:ph type="title"/>
          </p:nvPr>
        </p:nvSpPr>
        <p:spPr>
          <a:xfrm>
            <a:off x="838200" y="365125"/>
            <a:ext cx="8317089" cy="1325563"/>
          </a:xfrm>
        </p:spPr>
        <p:txBody>
          <a:bodyPr/>
          <a:lstStyle>
            <a:lvl1pPr>
              <a:defRPr b="1">
                <a:solidFill>
                  <a:schemeClr val="accent1"/>
                </a:solidFill>
              </a:defRPr>
            </a:lvl1pPr>
          </a:lstStyle>
          <a:p>
            <a:r>
              <a:rPr lang="en-US" dirty="0"/>
              <a:t>Click to edit Master title style</a:t>
            </a:r>
            <a:endParaRPr lang="tr-TR" dirty="0"/>
          </a:p>
        </p:txBody>
      </p:sp>
      <p:sp>
        <p:nvSpPr>
          <p:cNvPr id="3" name="Content Placeholder 2">
            <a:extLst>
              <a:ext uri="{FF2B5EF4-FFF2-40B4-BE49-F238E27FC236}">
                <a16:creationId xmlns:a16="http://schemas.microsoft.com/office/drawing/2014/main" id="{F84E806C-3D3C-BF4E-BB89-1485488E53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0398EA71-6ED8-3042-9B9E-763FB2C5C7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34973093-8BFC-544C-BAAF-60372441C201}"/>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6" name="Footer Placeholder 5">
            <a:extLst>
              <a:ext uri="{FF2B5EF4-FFF2-40B4-BE49-F238E27FC236}">
                <a16:creationId xmlns:a16="http://schemas.microsoft.com/office/drawing/2014/main" id="{88DE5CCB-ECE1-5542-A539-A9EEDA88F4AD}"/>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34B792-505E-EE44-864D-7335BDD64F7F}"/>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8" name="Picture 7">
            <a:extLst>
              <a:ext uri="{FF2B5EF4-FFF2-40B4-BE49-F238E27FC236}">
                <a16:creationId xmlns:a16="http://schemas.microsoft.com/office/drawing/2014/main" id="{88211388-D12A-9846-82CD-B4C20FD508BB}"/>
              </a:ext>
            </a:extLst>
          </p:cNvPr>
          <p:cNvPicPr>
            <a:picLocks noChangeAspect="1"/>
          </p:cNvPicPr>
          <p:nvPr userDrawn="1"/>
        </p:nvPicPr>
        <p:blipFill>
          <a:blip r:embed="rId2"/>
          <a:stretch>
            <a:fillRect/>
          </a:stretch>
        </p:blipFill>
        <p:spPr>
          <a:xfrm>
            <a:off x="9905365" y="280828"/>
            <a:ext cx="1494155" cy="1494155"/>
          </a:xfrm>
          <a:prstGeom prst="rect">
            <a:avLst/>
          </a:prstGeom>
        </p:spPr>
      </p:pic>
      <p:cxnSp>
        <p:nvCxnSpPr>
          <p:cNvPr id="9" name="Straight Connector 8">
            <a:extLst>
              <a:ext uri="{FF2B5EF4-FFF2-40B4-BE49-F238E27FC236}">
                <a16:creationId xmlns:a16="http://schemas.microsoft.com/office/drawing/2014/main" id="{0E8F2509-A11E-F44A-88BF-A7BDEE5F022E}"/>
              </a:ext>
            </a:extLst>
          </p:cNvPr>
          <p:cNvCxnSpPr/>
          <p:nvPr userDrawn="1"/>
        </p:nvCxnSpPr>
        <p:spPr>
          <a:xfrm>
            <a:off x="838200" y="1690688"/>
            <a:ext cx="8317089" cy="0"/>
          </a:xfrm>
          <a:prstGeom prst="line">
            <a:avLst/>
          </a:prstGeom>
          <a:ln w="762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3075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825C2-63D1-9C48-8F8C-551687CFA4B3}"/>
              </a:ext>
            </a:extLst>
          </p:cNvPr>
          <p:cNvSpPr>
            <a:spLocks noGrp="1"/>
          </p:cNvSpPr>
          <p:nvPr>
            <p:ph type="title"/>
          </p:nvPr>
        </p:nvSpPr>
        <p:spPr>
          <a:xfrm>
            <a:off x="839788" y="365125"/>
            <a:ext cx="8831750" cy="1325563"/>
          </a:xfrm>
        </p:spPr>
        <p:txBody>
          <a:bodyPr/>
          <a:lstStyle>
            <a:lvl1pPr>
              <a:defRPr b="1">
                <a:solidFill>
                  <a:schemeClr val="accent1"/>
                </a:solidFill>
              </a:defRPr>
            </a:lvl1pPr>
          </a:lstStyle>
          <a:p>
            <a:r>
              <a:rPr lang="en-US" dirty="0"/>
              <a:t>Click to edit Master title style</a:t>
            </a:r>
            <a:endParaRPr lang="tr-TR" dirty="0"/>
          </a:p>
        </p:txBody>
      </p:sp>
      <p:sp>
        <p:nvSpPr>
          <p:cNvPr id="3" name="Text Placeholder 2">
            <a:extLst>
              <a:ext uri="{FF2B5EF4-FFF2-40B4-BE49-F238E27FC236}">
                <a16:creationId xmlns:a16="http://schemas.microsoft.com/office/drawing/2014/main" id="{AB6D7FC5-9A58-884C-90A6-52103D565105}"/>
              </a:ext>
            </a:extLst>
          </p:cNvPr>
          <p:cNvSpPr>
            <a:spLocks noGrp="1"/>
          </p:cNvSpPr>
          <p:nvPr>
            <p:ph type="body" idx="1"/>
          </p:nvPr>
        </p:nvSpPr>
        <p:spPr>
          <a:xfrm>
            <a:off x="839788" y="1857375"/>
            <a:ext cx="5157787"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97F6CA-ECF4-4B46-8007-AAEC1B66C7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23A23999-1912-4C4A-82CF-B29D2B7FC16D}"/>
              </a:ext>
            </a:extLst>
          </p:cNvPr>
          <p:cNvSpPr>
            <a:spLocks noGrp="1"/>
          </p:cNvSpPr>
          <p:nvPr>
            <p:ph type="body" sz="quarter" idx="3"/>
          </p:nvPr>
        </p:nvSpPr>
        <p:spPr>
          <a:xfrm>
            <a:off x="6172200" y="1857375"/>
            <a:ext cx="518318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772123-82A7-2B46-9E5C-8F23A08691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D66BAAAF-AC55-224A-92F4-65104BF233E4}"/>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8" name="Footer Placeholder 7">
            <a:extLst>
              <a:ext uri="{FF2B5EF4-FFF2-40B4-BE49-F238E27FC236}">
                <a16:creationId xmlns:a16="http://schemas.microsoft.com/office/drawing/2014/main" id="{7DBD44B3-474E-E64E-8FA6-86138245A02C}"/>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A7CC0F39-9008-1F4E-B9D1-5ABF118E8211}"/>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10" name="Picture 9">
            <a:extLst>
              <a:ext uri="{FF2B5EF4-FFF2-40B4-BE49-F238E27FC236}">
                <a16:creationId xmlns:a16="http://schemas.microsoft.com/office/drawing/2014/main" id="{65267E69-6855-3A41-A6E9-05EB5A35EA5B}"/>
              </a:ext>
            </a:extLst>
          </p:cNvPr>
          <p:cNvPicPr>
            <a:picLocks noChangeAspect="1"/>
          </p:cNvPicPr>
          <p:nvPr userDrawn="1"/>
        </p:nvPicPr>
        <p:blipFill>
          <a:blip r:embed="rId2"/>
          <a:stretch>
            <a:fillRect/>
          </a:stretch>
        </p:blipFill>
        <p:spPr>
          <a:xfrm>
            <a:off x="9905365" y="280828"/>
            <a:ext cx="1494155" cy="1494155"/>
          </a:xfrm>
          <a:prstGeom prst="rect">
            <a:avLst/>
          </a:prstGeom>
        </p:spPr>
      </p:pic>
      <p:cxnSp>
        <p:nvCxnSpPr>
          <p:cNvPr id="11" name="Straight Connector 10">
            <a:extLst>
              <a:ext uri="{FF2B5EF4-FFF2-40B4-BE49-F238E27FC236}">
                <a16:creationId xmlns:a16="http://schemas.microsoft.com/office/drawing/2014/main" id="{CFD0EFED-E962-8045-ABE7-ADCBB37222FF}"/>
              </a:ext>
            </a:extLst>
          </p:cNvPr>
          <p:cNvCxnSpPr/>
          <p:nvPr userDrawn="1"/>
        </p:nvCxnSpPr>
        <p:spPr>
          <a:xfrm>
            <a:off x="838200" y="1690688"/>
            <a:ext cx="8317089" cy="0"/>
          </a:xfrm>
          <a:prstGeom prst="line">
            <a:avLst/>
          </a:prstGeom>
          <a:ln w="762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5951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D097A-E315-A040-824D-70336870BCD2}"/>
              </a:ext>
            </a:extLst>
          </p:cNvPr>
          <p:cNvSpPr>
            <a:spLocks noGrp="1"/>
          </p:cNvSpPr>
          <p:nvPr>
            <p:ph type="title"/>
          </p:nvPr>
        </p:nvSpPr>
        <p:spPr>
          <a:xfrm>
            <a:off x="838200" y="365125"/>
            <a:ext cx="8569569" cy="1325563"/>
          </a:xfrm>
        </p:spPr>
        <p:txBody>
          <a:bodyPr/>
          <a:lstStyle>
            <a:lvl1pPr>
              <a:defRPr b="1">
                <a:solidFill>
                  <a:schemeClr val="accent1"/>
                </a:solidFill>
              </a:defRPr>
            </a:lvl1pPr>
          </a:lstStyle>
          <a:p>
            <a:r>
              <a:rPr lang="en-US" dirty="0"/>
              <a:t>Click to edit Master title style</a:t>
            </a:r>
            <a:endParaRPr lang="tr-TR" dirty="0"/>
          </a:p>
        </p:txBody>
      </p:sp>
      <p:sp>
        <p:nvSpPr>
          <p:cNvPr id="3" name="Date Placeholder 2">
            <a:extLst>
              <a:ext uri="{FF2B5EF4-FFF2-40B4-BE49-F238E27FC236}">
                <a16:creationId xmlns:a16="http://schemas.microsoft.com/office/drawing/2014/main" id="{996D9908-7A0E-954F-B461-C7D68BB08B89}"/>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4" name="Footer Placeholder 3">
            <a:extLst>
              <a:ext uri="{FF2B5EF4-FFF2-40B4-BE49-F238E27FC236}">
                <a16:creationId xmlns:a16="http://schemas.microsoft.com/office/drawing/2014/main" id="{D19733D9-4D69-B749-94EB-5A4170585182}"/>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F77FFF3D-C0F7-8A41-A9D4-A889A1CE0119}"/>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6" name="Picture 5">
            <a:extLst>
              <a:ext uri="{FF2B5EF4-FFF2-40B4-BE49-F238E27FC236}">
                <a16:creationId xmlns:a16="http://schemas.microsoft.com/office/drawing/2014/main" id="{3AAA6EE4-60C8-6341-B482-2C803D53A700}"/>
              </a:ext>
            </a:extLst>
          </p:cNvPr>
          <p:cNvPicPr>
            <a:picLocks noChangeAspect="1"/>
          </p:cNvPicPr>
          <p:nvPr userDrawn="1"/>
        </p:nvPicPr>
        <p:blipFill>
          <a:blip r:embed="rId2"/>
          <a:stretch>
            <a:fillRect/>
          </a:stretch>
        </p:blipFill>
        <p:spPr>
          <a:xfrm>
            <a:off x="9905365" y="280828"/>
            <a:ext cx="1494155" cy="1494155"/>
          </a:xfrm>
          <a:prstGeom prst="rect">
            <a:avLst/>
          </a:prstGeom>
        </p:spPr>
      </p:pic>
      <p:cxnSp>
        <p:nvCxnSpPr>
          <p:cNvPr id="7" name="Straight Connector 6">
            <a:extLst>
              <a:ext uri="{FF2B5EF4-FFF2-40B4-BE49-F238E27FC236}">
                <a16:creationId xmlns:a16="http://schemas.microsoft.com/office/drawing/2014/main" id="{55C50710-4690-A74E-82B3-D4C92CE5903E}"/>
              </a:ext>
            </a:extLst>
          </p:cNvPr>
          <p:cNvCxnSpPr/>
          <p:nvPr userDrawn="1"/>
        </p:nvCxnSpPr>
        <p:spPr>
          <a:xfrm>
            <a:off x="838200" y="1690688"/>
            <a:ext cx="8317089" cy="0"/>
          </a:xfrm>
          <a:prstGeom prst="line">
            <a:avLst/>
          </a:prstGeom>
          <a:ln w="7620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1436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D2E811-1EA2-7A43-85EC-595D4033C4EE}"/>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3" name="Footer Placeholder 2">
            <a:extLst>
              <a:ext uri="{FF2B5EF4-FFF2-40B4-BE49-F238E27FC236}">
                <a16:creationId xmlns:a16="http://schemas.microsoft.com/office/drawing/2014/main" id="{90603825-2867-604A-8EE3-160CF382565A}"/>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17A84306-E8EB-C24D-A62A-09EE0AC251DF}"/>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5" name="Picture 4">
            <a:extLst>
              <a:ext uri="{FF2B5EF4-FFF2-40B4-BE49-F238E27FC236}">
                <a16:creationId xmlns:a16="http://schemas.microsoft.com/office/drawing/2014/main" id="{80690F9A-CB4A-1D40-9619-68310C063665}"/>
              </a:ext>
            </a:extLst>
          </p:cNvPr>
          <p:cNvPicPr>
            <a:picLocks noChangeAspect="1"/>
          </p:cNvPicPr>
          <p:nvPr userDrawn="1"/>
        </p:nvPicPr>
        <p:blipFill>
          <a:blip r:embed="rId2"/>
          <a:stretch>
            <a:fillRect/>
          </a:stretch>
        </p:blipFill>
        <p:spPr>
          <a:xfrm>
            <a:off x="9905365" y="280828"/>
            <a:ext cx="1494155" cy="1494155"/>
          </a:xfrm>
          <a:prstGeom prst="rect">
            <a:avLst/>
          </a:prstGeom>
        </p:spPr>
      </p:pic>
    </p:spTree>
    <p:extLst>
      <p:ext uri="{BB962C8B-B14F-4D97-AF65-F5344CB8AC3E}">
        <p14:creationId xmlns:p14="http://schemas.microsoft.com/office/powerpoint/2010/main" val="3760047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9BBE2-61F4-514C-93A0-BCB8A37DF4C0}"/>
              </a:ext>
            </a:extLst>
          </p:cNvPr>
          <p:cNvSpPr>
            <a:spLocks noGrp="1"/>
          </p:cNvSpPr>
          <p:nvPr>
            <p:ph type="title"/>
          </p:nvPr>
        </p:nvSpPr>
        <p:spPr>
          <a:xfrm>
            <a:off x="839788" y="457200"/>
            <a:ext cx="3932237" cy="1317783"/>
          </a:xfrm>
        </p:spPr>
        <p:txBody>
          <a:bodyPr anchor="ctr"/>
          <a:lstStyle>
            <a:lvl1pPr>
              <a:defRPr sz="3200" b="1">
                <a:solidFill>
                  <a:schemeClr val="accent1"/>
                </a:solidFill>
              </a:defRPr>
            </a:lvl1pPr>
          </a:lstStyle>
          <a:p>
            <a:r>
              <a:rPr lang="en-US" dirty="0"/>
              <a:t>Click to edit Master title style</a:t>
            </a:r>
            <a:endParaRPr lang="tr-TR" dirty="0"/>
          </a:p>
        </p:txBody>
      </p:sp>
      <p:sp>
        <p:nvSpPr>
          <p:cNvPr id="3" name="Content Placeholder 2">
            <a:extLst>
              <a:ext uri="{FF2B5EF4-FFF2-40B4-BE49-F238E27FC236}">
                <a16:creationId xmlns:a16="http://schemas.microsoft.com/office/drawing/2014/main" id="{8E5E552B-B880-5648-9CFD-713E4EEA3AF3}"/>
              </a:ext>
            </a:extLst>
          </p:cNvPr>
          <p:cNvSpPr>
            <a:spLocks noGrp="1"/>
          </p:cNvSpPr>
          <p:nvPr>
            <p:ph idx="1"/>
          </p:nvPr>
        </p:nvSpPr>
        <p:spPr>
          <a:xfrm>
            <a:off x="5183188" y="2049462"/>
            <a:ext cx="6172200" cy="3811588"/>
          </a:xfrm>
        </p:spPr>
        <p:txBody>
          <a:bodyPr/>
          <a:lstStyle>
            <a:lvl1pPr>
              <a:defRPr sz="3200">
                <a:solidFill>
                  <a:schemeClr val="accent1"/>
                </a:solidFill>
              </a:defRPr>
            </a:lvl1pPr>
            <a:lvl2pPr>
              <a:defRPr sz="2800">
                <a:solidFill>
                  <a:schemeClr val="accent6"/>
                </a:solidFill>
              </a:defRPr>
            </a:lvl2pPr>
            <a:lvl3pPr>
              <a:defRPr sz="2400">
                <a:solidFill>
                  <a:schemeClr val="accent2"/>
                </a:solidFill>
              </a:defRPr>
            </a:lvl3pPr>
            <a:lvl4pPr>
              <a:defRPr sz="2000">
                <a:solidFill>
                  <a:schemeClr val="accent3"/>
                </a:solidFill>
              </a:defRPr>
            </a:lvl4pPr>
            <a:lvl5pPr>
              <a:defRPr sz="2000">
                <a:solidFill>
                  <a:schemeClr val="accent4"/>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Text Placeholder 3">
            <a:extLst>
              <a:ext uri="{FF2B5EF4-FFF2-40B4-BE49-F238E27FC236}">
                <a16:creationId xmlns:a16="http://schemas.microsoft.com/office/drawing/2014/main" id="{FC71F44D-0FF1-6343-862F-79609757DEE6}"/>
              </a:ext>
            </a:extLst>
          </p:cNvPr>
          <p:cNvSpPr>
            <a:spLocks noGrp="1"/>
          </p:cNvSpPr>
          <p:nvPr>
            <p:ph type="body" sz="half" idx="2"/>
          </p:nvPr>
        </p:nvSpPr>
        <p:spPr>
          <a:xfrm>
            <a:off x="839788" y="2057400"/>
            <a:ext cx="3932237" cy="3811588"/>
          </a:xfrm>
        </p:spPr>
        <p:txBody>
          <a:bodyPr vert="horz"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D9B0EA9-FBF1-4548-B691-25A1FC778BE2}"/>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6" name="Footer Placeholder 5">
            <a:extLst>
              <a:ext uri="{FF2B5EF4-FFF2-40B4-BE49-F238E27FC236}">
                <a16:creationId xmlns:a16="http://schemas.microsoft.com/office/drawing/2014/main" id="{2A13AD51-C086-8241-9678-E19D04DDB855}"/>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7807373-8DC3-5440-B4F7-DC78B3CEBF15}"/>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8" name="Picture 7">
            <a:extLst>
              <a:ext uri="{FF2B5EF4-FFF2-40B4-BE49-F238E27FC236}">
                <a16:creationId xmlns:a16="http://schemas.microsoft.com/office/drawing/2014/main" id="{46487D4C-C123-B24E-B9E3-AE6FDDDF16F0}"/>
              </a:ext>
            </a:extLst>
          </p:cNvPr>
          <p:cNvPicPr>
            <a:picLocks noChangeAspect="1"/>
          </p:cNvPicPr>
          <p:nvPr userDrawn="1"/>
        </p:nvPicPr>
        <p:blipFill>
          <a:blip r:embed="rId2"/>
          <a:stretch>
            <a:fillRect/>
          </a:stretch>
        </p:blipFill>
        <p:spPr>
          <a:xfrm>
            <a:off x="9905365" y="280828"/>
            <a:ext cx="1494155" cy="1494155"/>
          </a:xfrm>
          <a:prstGeom prst="rect">
            <a:avLst/>
          </a:prstGeom>
        </p:spPr>
      </p:pic>
    </p:spTree>
    <p:extLst>
      <p:ext uri="{BB962C8B-B14F-4D97-AF65-F5344CB8AC3E}">
        <p14:creationId xmlns:p14="http://schemas.microsoft.com/office/powerpoint/2010/main" val="3374420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50034-BBF6-3640-8B7E-B9041DF98BD7}"/>
              </a:ext>
            </a:extLst>
          </p:cNvPr>
          <p:cNvSpPr>
            <a:spLocks noGrp="1"/>
          </p:cNvSpPr>
          <p:nvPr>
            <p:ph type="title"/>
          </p:nvPr>
        </p:nvSpPr>
        <p:spPr>
          <a:xfrm>
            <a:off x="839788" y="457200"/>
            <a:ext cx="3932237" cy="1600200"/>
          </a:xfrm>
        </p:spPr>
        <p:txBody>
          <a:bodyPr anchor="ctr"/>
          <a:lstStyle>
            <a:lvl1pPr>
              <a:defRPr sz="3200" b="1">
                <a:solidFill>
                  <a:schemeClr val="accent1"/>
                </a:solidFill>
              </a:defRPr>
            </a:lvl1pPr>
          </a:lstStyle>
          <a:p>
            <a:r>
              <a:rPr lang="en-US" dirty="0"/>
              <a:t>Click to edit Master title style</a:t>
            </a:r>
            <a:endParaRPr lang="tr-TR" dirty="0"/>
          </a:p>
        </p:txBody>
      </p:sp>
      <p:sp>
        <p:nvSpPr>
          <p:cNvPr id="3" name="Picture Placeholder 2">
            <a:extLst>
              <a:ext uri="{FF2B5EF4-FFF2-40B4-BE49-F238E27FC236}">
                <a16:creationId xmlns:a16="http://schemas.microsoft.com/office/drawing/2014/main" id="{A88F47FA-956F-9A41-9193-BF8A98A27D5F}"/>
              </a:ext>
            </a:extLst>
          </p:cNvPr>
          <p:cNvSpPr>
            <a:spLocks noGrp="1"/>
          </p:cNvSpPr>
          <p:nvPr>
            <p:ph type="pic" idx="1"/>
          </p:nvPr>
        </p:nvSpPr>
        <p:spPr>
          <a:xfrm>
            <a:off x="5183188" y="2049462"/>
            <a:ext cx="6172200" cy="38115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Text Placeholder 3">
            <a:extLst>
              <a:ext uri="{FF2B5EF4-FFF2-40B4-BE49-F238E27FC236}">
                <a16:creationId xmlns:a16="http://schemas.microsoft.com/office/drawing/2014/main" id="{29CFD012-0284-E14D-B467-2A24391410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9620D87C-547E-9540-9596-1751CEE0FA67}"/>
              </a:ext>
            </a:extLst>
          </p:cNvPr>
          <p:cNvSpPr>
            <a:spLocks noGrp="1"/>
          </p:cNvSpPr>
          <p:nvPr>
            <p:ph type="dt" sz="half" idx="10"/>
          </p:nvPr>
        </p:nvSpPr>
        <p:spPr/>
        <p:txBody>
          <a:bodyPr/>
          <a:lstStyle/>
          <a:p>
            <a:fld id="{BEC1AA8F-9CB5-7545-9CF5-6B12F805CB74}" type="datetimeFigureOut">
              <a:rPr lang="tr-TR" smtClean="0"/>
              <a:t>16.07.2026</a:t>
            </a:fld>
            <a:endParaRPr lang="tr-TR"/>
          </a:p>
        </p:txBody>
      </p:sp>
      <p:sp>
        <p:nvSpPr>
          <p:cNvPr id="6" name="Footer Placeholder 5">
            <a:extLst>
              <a:ext uri="{FF2B5EF4-FFF2-40B4-BE49-F238E27FC236}">
                <a16:creationId xmlns:a16="http://schemas.microsoft.com/office/drawing/2014/main" id="{C4A16966-30AE-7E43-B333-FB1A2A0EDE36}"/>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DA0B83D-8359-BD45-AB73-0607B441BC89}"/>
              </a:ext>
            </a:extLst>
          </p:cNvPr>
          <p:cNvSpPr>
            <a:spLocks noGrp="1"/>
          </p:cNvSpPr>
          <p:nvPr>
            <p:ph type="sldNum" sz="quarter" idx="12"/>
          </p:nvPr>
        </p:nvSpPr>
        <p:spPr/>
        <p:txBody>
          <a:bodyPr/>
          <a:lstStyle/>
          <a:p>
            <a:fld id="{CF8EA236-263A-8E4B-A919-97FD95326A6F}" type="slidenum">
              <a:rPr lang="tr-TR" smtClean="0"/>
              <a:t>‹#›</a:t>
            </a:fld>
            <a:endParaRPr lang="tr-TR"/>
          </a:p>
        </p:txBody>
      </p:sp>
      <p:pic>
        <p:nvPicPr>
          <p:cNvPr id="8" name="Picture 7">
            <a:extLst>
              <a:ext uri="{FF2B5EF4-FFF2-40B4-BE49-F238E27FC236}">
                <a16:creationId xmlns:a16="http://schemas.microsoft.com/office/drawing/2014/main" id="{180DC743-7B7A-6B43-ABEF-92FF317BC819}"/>
              </a:ext>
            </a:extLst>
          </p:cNvPr>
          <p:cNvPicPr>
            <a:picLocks noChangeAspect="1"/>
          </p:cNvPicPr>
          <p:nvPr userDrawn="1"/>
        </p:nvPicPr>
        <p:blipFill>
          <a:blip r:embed="rId2"/>
          <a:stretch>
            <a:fillRect/>
          </a:stretch>
        </p:blipFill>
        <p:spPr>
          <a:xfrm>
            <a:off x="9905365" y="280828"/>
            <a:ext cx="1494155" cy="1494155"/>
          </a:xfrm>
          <a:prstGeom prst="rect">
            <a:avLst/>
          </a:prstGeom>
        </p:spPr>
      </p:pic>
    </p:spTree>
    <p:extLst>
      <p:ext uri="{BB962C8B-B14F-4D97-AF65-F5344CB8AC3E}">
        <p14:creationId xmlns:p14="http://schemas.microsoft.com/office/powerpoint/2010/main" val="2379318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38B552-DE9A-0A42-846C-A124200FE0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tr-TR" dirty="0"/>
          </a:p>
        </p:txBody>
      </p:sp>
      <p:sp>
        <p:nvSpPr>
          <p:cNvPr id="3" name="Text Placeholder 2">
            <a:extLst>
              <a:ext uri="{FF2B5EF4-FFF2-40B4-BE49-F238E27FC236}">
                <a16:creationId xmlns:a16="http://schemas.microsoft.com/office/drawing/2014/main" id="{6E890266-3BB0-194B-A97F-DD74C67DB5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Date Placeholder 3">
            <a:extLst>
              <a:ext uri="{FF2B5EF4-FFF2-40B4-BE49-F238E27FC236}">
                <a16:creationId xmlns:a16="http://schemas.microsoft.com/office/drawing/2014/main" id="{190DF918-DEC2-D04E-9E68-C5E8EAF3EE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1AA8F-9CB5-7545-9CF5-6B12F805CB74}" type="datetimeFigureOut">
              <a:rPr lang="tr-TR" smtClean="0"/>
              <a:t>16.07.2026</a:t>
            </a:fld>
            <a:endParaRPr lang="tr-TR"/>
          </a:p>
        </p:txBody>
      </p:sp>
      <p:sp>
        <p:nvSpPr>
          <p:cNvPr id="5" name="Footer Placeholder 4">
            <a:extLst>
              <a:ext uri="{FF2B5EF4-FFF2-40B4-BE49-F238E27FC236}">
                <a16:creationId xmlns:a16="http://schemas.microsoft.com/office/drawing/2014/main" id="{3ECC97D7-E5EC-A14C-9A83-9041449E42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7D011EC-3CEA-364C-BAC2-129A0AD1A1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8EA236-263A-8E4B-A919-97FD95326A6F}" type="slidenum">
              <a:rPr lang="tr-TR" smtClean="0"/>
              <a:t>‹#›</a:t>
            </a:fld>
            <a:endParaRPr lang="tr-TR"/>
          </a:p>
        </p:txBody>
      </p:sp>
    </p:spTree>
    <p:extLst>
      <p:ext uri="{BB962C8B-B14F-4D97-AF65-F5344CB8AC3E}">
        <p14:creationId xmlns:p14="http://schemas.microsoft.com/office/powerpoint/2010/main" val="99742393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01982896"/>
      </p:ext>
    </p:extLst>
  </p:cSld>
  <p:clrMap bg1="lt1" tx1="dk1" bg2="lt2" tx2="dk2" accent1="accent1" accent2="accent2" accent3="accent3" accent4="accent4" accent5="accent5" accent6="accent6" hlink="hlink" folHlink="folHlink"/>
  <p:sldLayoutIdLst>
    <p:sldLayoutId id="2147483696" r:id="rId1"/>
    <p:sldLayoutId id="2147483697" r:id="rId2"/>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121914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84" indent="-304784" algn="l" defTabSz="1219140" rtl="0" eaLnBrk="1" latinLnBrk="0" hangingPunct="1">
        <a:lnSpc>
          <a:spcPct val="90000"/>
        </a:lnSpc>
        <a:spcBef>
          <a:spcPts val="1333"/>
        </a:spcBef>
        <a:buFont typeface="Arial"/>
        <a:buChar char="•"/>
        <a:defRPr sz="3733" kern="1200">
          <a:solidFill>
            <a:schemeClr val="tx1"/>
          </a:solidFill>
          <a:latin typeface="+mn-lt"/>
          <a:ea typeface="+mn-ea"/>
          <a:cs typeface="+mn-cs"/>
        </a:defRPr>
      </a:lvl1pPr>
      <a:lvl2pPr marL="914354" indent="-304784" algn="l" defTabSz="1219140" rtl="0" eaLnBrk="1" latinLnBrk="0" hangingPunct="1">
        <a:lnSpc>
          <a:spcPct val="90000"/>
        </a:lnSpc>
        <a:spcBef>
          <a:spcPts val="667"/>
        </a:spcBef>
        <a:buFont typeface="Arial"/>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a:buChar char="•"/>
        <a:defRPr sz="2667"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a:buChar char="•"/>
        <a:defRPr sz="2400" kern="1200">
          <a:solidFill>
            <a:schemeClr val="tx1"/>
          </a:solidFill>
          <a:latin typeface="+mn-lt"/>
          <a:ea typeface="+mn-ea"/>
          <a:cs typeface="+mn-cs"/>
        </a:defRPr>
      </a:lvl9pPr>
    </p:bodyStyle>
    <p:otherStyle>
      <a:defPPr>
        <a:defRPr lang="fr-FR"/>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international.deu.edu.tr/en/erasmus-k131-2/"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international.deu.edu.tr/en/erasmus-k131-2/"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9.xml"/><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international.deu.edu.tr/en/erasmus-k131-2/" TargetMode="Externa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ebgate.ec.europa.eu/erasmus-esc/index/organisations/search-for-an-organisation"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mevzuat.gov.tr/MevzuatMetin/1.5.2022.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erasmus@deu.edu.t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87ADF3-336B-42E2-ADD4-4F79F1D57C6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0E45251D-5F31-4E53-AF2C-C793433704FD}"/>
              </a:ext>
            </a:extLst>
          </p:cNvPr>
          <p:cNvPicPr>
            <a:picLocks noGrp="1" noChangeAspect="1"/>
          </p:cNvPicPr>
          <p:nvPr>
            <p:ph idx="1"/>
          </p:nvPr>
        </p:nvPicPr>
        <p:blipFill>
          <a:blip r:embed="rId3"/>
          <a:stretch>
            <a:fillRect/>
          </a:stretch>
        </p:blipFill>
        <p:spPr/>
      </p:pic>
      <p:pic>
        <p:nvPicPr>
          <p:cNvPr id="7" name="Resim 6">
            <a:extLst>
              <a:ext uri="{FF2B5EF4-FFF2-40B4-BE49-F238E27FC236}">
                <a16:creationId xmlns:a16="http://schemas.microsoft.com/office/drawing/2014/main" id="{3A8231D7-20FA-47E9-9F9B-B0FCBFCEC7E0}"/>
              </a:ext>
            </a:extLst>
          </p:cNvPr>
          <p:cNvPicPr>
            <a:picLocks noChangeAspect="1"/>
          </p:cNvPicPr>
          <p:nvPr/>
        </p:nvPicPr>
        <p:blipFill>
          <a:blip r:embed="rId3"/>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F09E6C23-EAEB-6E19-DFCF-E382375CA070}"/>
              </a:ext>
            </a:extLst>
          </p:cNvPr>
          <p:cNvPicPr>
            <a:picLocks noChangeAspect="1"/>
          </p:cNvPicPr>
          <p:nvPr/>
        </p:nvPicPr>
        <p:blipFill>
          <a:blip r:embed="rId4"/>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0E251F2D-5707-0132-98A2-93F1448866CF}"/>
              </a:ext>
            </a:extLst>
          </p:cNvPr>
          <p:cNvPicPr>
            <a:picLocks noChangeAspect="1"/>
          </p:cNvPicPr>
          <p:nvPr/>
        </p:nvPicPr>
        <p:blipFill>
          <a:blip r:embed="rId5"/>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ACFB1E16-E8C0-114D-F3A2-F9FFA0D7A650}"/>
              </a:ext>
            </a:extLst>
          </p:cNvPr>
          <p:cNvPicPr>
            <a:picLocks noChangeAspect="1"/>
          </p:cNvPicPr>
          <p:nvPr/>
        </p:nvPicPr>
        <p:blipFill>
          <a:blip r:embed="rId6"/>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56D5EDBF-044F-5011-8B00-56EB4F8EA161}"/>
              </a:ext>
            </a:extLst>
          </p:cNvPr>
          <p:cNvPicPr>
            <a:picLocks noChangeAspect="1"/>
          </p:cNvPicPr>
          <p:nvPr/>
        </p:nvPicPr>
        <p:blipFill>
          <a:blip r:embed="rId7"/>
          <a:stretch>
            <a:fillRect/>
          </a:stretch>
        </p:blipFill>
        <p:spPr>
          <a:xfrm>
            <a:off x="0" y="0"/>
            <a:ext cx="12192000" cy="6858000"/>
          </a:xfrm>
          <a:prstGeom prst="rect">
            <a:avLst/>
          </a:prstGeom>
        </p:spPr>
      </p:pic>
    </p:spTree>
    <p:extLst>
      <p:ext uri="{BB962C8B-B14F-4D97-AF65-F5344CB8AC3E}">
        <p14:creationId xmlns:p14="http://schemas.microsoft.com/office/powerpoint/2010/main" val="1353061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3" name="Unvan 2">
            <a:extLst>
              <a:ext uri="{FF2B5EF4-FFF2-40B4-BE49-F238E27FC236}">
                <a16:creationId xmlns:a16="http://schemas.microsoft.com/office/drawing/2014/main" id="{F81EA381-BBAF-4C22-9F03-202D9152A767}"/>
              </a:ext>
            </a:extLst>
          </p:cNvPr>
          <p:cNvSpPr>
            <a:spLocks noGrp="1"/>
          </p:cNvSpPr>
          <p:nvPr>
            <p:ph type="title"/>
          </p:nvPr>
        </p:nvSpPr>
        <p:spPr>
          <a:xfrm>
            <a:off x="838200" y="0"/>
            <a:ext cx="8317089" cy="1690688"/>
          </a:xfrm>
        </p:spPr>
        <p:txBody>
          <a:bodyPr>
            <a:normAutofit/>
          </a:bodyPr>
          <a:lstStyle/>
          <a:p>
            <a:r>
              <a:rPr lang="en-US" spc="10" dirty="0">
                <a:solidFill>
                  <a:srgbClr val="FF0000"/>
                </a:solidFill>
                <a:latin typeface="+mn-lt"/>
                <a:cs typeface="Calibri"/>
              </a:rPr>
              <a:t>Erasmus+ Traineeship Mobility Outgoing Student Work Flow Chart </a:t>
            </a:r>
            <a:endParaRPr lang="tr-TR" sz="4000" spc="10" dirty="0">
              <a:solidFill>
                <a:srgbClr val="FF0000"/>
              </a:solidFill>
              <a:latin typeface="+mn-lt"/>
              <a:cs typeface="Calibri"/>
            </a:endParaRPr>
          </a:p>
        </p:txBody>
      </p:sp>
      <p:sp>
        <p:nvSpPr>
          <p:cNvPr id="9" name="object 9"/>
          <p:cNvSpPr txBox="1">
            <a:spLocks noGrp="1"/>
          </p:cNvSpPr>
          <p:nvPr>
            <p:ph idx="1"/>
          </p:nvPr>
        </p:nvSpPr>
        <p:spPr>
          <a:xfrm>
            <a:off x="996821" y="1969007"/>
            <a:ext cx="10515600" cy="3300391"/>
          </a:xfrm>
          <a:prstGeom prst="rect">
            <a:avLst/>
          </a:prstGeom>
        </p:spPr>
        <p:txBody>
          <a:bodyPr vert="horz" wrap="square" lIns="0" tIns="0" rIns="0" bIns="0" rtlCol="0">
            <a:spAutoFit/>
          </a:bodyPr>
          <a:lstStyle/>
          <a:p>
            <a:pPr marL="12700" marR="6985" indent="0" algn="just">
              <a:buNone/>
            </a:pPr>
            <a:endParaRPr lang="tr-TR" sz="2400" spc="-10" dirty="0">
              <a:cs typeface="Century Gothic"/>
            </a:endParaRPr>
          </a:p>
          <a:p>
            <a:pPr marL="12700" marR="8890" indent="0" algn="just">
              <a:lnSpc>
                <a:spcPct val="90100"/>
              </a:lnSpc>
              <a:buNone/>
            </a:pPr>
            <a:r>
              <a:rPr lang="en-US" sz="2400" dirty="0"/>
              <a:t>For detailed information about the process, please review the </a:t>
            </a:r>
            <a:r>
              <a:rPr lang="en-US" sz="2400" b="1" u="sng" spc="-10" dirty="0"/>
              <a:t>Erasmus Outgoing Student Traineeship Work Flow Chart </a:t>
            </a:r>
            <a:r>
              <a:rPr lang="en-US" sz="2400" dirty="0"/>
              <a:t>document available under the </a:t>
            </a:r>
            <a:r>
              <a:rPr lang="en-US" sz="2400" b="1" u="sng" spc="-10" dirty="0"/>
              <a:t>“Documents” </a:t>
            </a:r>
            <a:r>
              <a:rPr lang="en-US" sz="2400" dirty="0"/>
              <a:t>section</a:t>
            </a:r>
            <a:r>
              <a:rPr lang="en-US" sz="2400" spc="-5" dirty="0">
                <a:cs typeface="Century Gothic"/>
              </a:rPr>
              <a:t> by clicking on the </a:t>
            </a:r>
            <a:r>
              <a:rPr lang="en-US" sz="2400" b="1" u="sng" spc="-10" dirty="0"/>
              <a:t>Erasmus+ Traineeship Mobility</a:t>
            </a:r>
            <a:r>
              <a:rPr lang="en-US" sz="2400" spc="-5" dirty="0">
                <a:cs typeface="Century Gothic"/>
              </a:rPr>
              <a:t> heading in the </a:t>
            </a:r>
            <a:r>
              <a:rPr lang="en-US" sz="2400" b="1" u="sng" spc="-10" dirty="0"/>
              <a:t>Outgoing Student Mobility </a:t>
            </a:r>
            <a:r>
              <a:rPr lang="en-US" sz="2400" dirty="0"/>
              <a:t>section of the International Academic Relations Office website.</a:t>
            </a:r>
            <a:endParaRPr lang="tr-TR" sz="2400" spc="-5" dirty="0">
              <a:cs typeface="Century Gothic"/>
            </a:endParaRPr>
          </a:p>
          <a:p>
            <a:pPr marL="298450" marR="8890" indent="-285750" algn="just">
              <a:lnSpc>
                <a:spcPct val="90100"/>
              </a:lnSpc>
              <a:buFont typeface="Wingdings 3" panose="05040102010807070707" pitchFamily="18" charset="2"/>
              <a:buChar char="´"/>
            </a:pPr>
            <a:endParaRPr lang="en-US" sz="1800" dirty="0">
              <a:cs typeface="Times New Roman"/>
              <a:hlinkClick r:id="rId5"/>
            </a:endParaRPr>
          </a:p>
          <a:p>
            <a:pPr marL="298450" marR="8890" indent="-285750" algn="just">
              <a:lnSpc>
                <a:spcPct val="90100"/>
              </a:lnSpc>
              <a:buFont typeface="Wingdings 3" panose="05040102010807070707" pitchFamily="18" charset="2"/>
              <a:buChar char="´"/>
            </a:pPr>
            <a:endParaRPr lang="en-US" sz="1800" dirty="0">
              <a:cs typeface="Times New Roman"/>
              <a:hlinkClick r:id="rId5"/>
            </a:endParaRPr>
          </a:p>
          <a:p>
            <a:pPr marL="298450" marR="8890" indent="-285750" algn="just">
              <a:lnSpc>
                <a:spcPct val="90100"/>
              </a:lnSpc>
              <a:buFont typeface="Wingdings 3" panose="05040102010807070707" pitchFamily="18" charset="2"/>
              <a:buChar char="´"/>
            </a:pPr>
            <a:endParaRPr lang="en-US" sz="1800" dirty="0">
              <a:cs typeface="Times New Roman"/>
              <a:hlinkClick r:id="rId5"/>
            </a:endParaRPr>
          </a:p>
          <a:p>
            <a:pPr marL="298450" marR="8890" indent="-285750" algn="just">
              <a:lnSpc>
                <a:spcPct val="90100"/>
              </a:lnSpc>
              <a:buFont typeface="Wingdings 3" panose="05040102010807070707" pitchFamily="18" charset="2"/>
              <a:buChar char="´"/>
            </a:pPr>
            <a:r>
              <a:rPr lang="tr-TR" sz="1800" dirty="0">
                <a:cs typeface="Times New Roman"/>
                <a:hlinkClick r:id="rId5"/>
              </a:rPr>
              <a:t>https://international.deu.edu.tr/en/erasmus-k131-2/</a:t>
            </a:r>
            <a:endParaRPr sz="1800" u="sng" dirty="0">
              <a:cs typeface="Century Gothic"/>
            </a:endParaRPr>
          </a:p>
        </p:txBody>
      </p:sp>
    </p:spTree>
    <p:extLst>
      <p:ext uri="{BB962C8B-B14F-4D97-AF65-F5344CB8AC3E}">
        <p14:creationId xmlns:p14="http://schemas.microsoft.com/office/powerpoint/2010/main" val="3829150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7AA1454D-258E-4996-A934-DBB2859BA616}"/>
              </a:ext>
            </a:extLst>
          </p:cNvPr>
          <p:cNvSpPr>
            <a:spLocks noGrp="1"/>
          </p:cNvSpPr>
          <p:nvPr>
            <p:ph type="title"/>
          </p:nvPr>
        </p:nvSpPr>
        <p:spPr>
          <a:xfrm>
            <a:off x="838200" y="1"/>
            <a:ext cx="8317089" cy="1690688"/>
          </a:xfrm>
        </p:spPr>
        <p:txBody>
          <a:bodyPr>
            <a:normAutofit fontScale="90000"/>
          </a:bodyPr>
          <a:lstStyle/>
          <a:p>
            <a:pPr marL="12700">
              <a:lnSpc>
                <a:spcPct val="100000"/>
              </a:lnSpc>
            </a:pPr>
            <a:r>
              <a:rPr lang="en-US" sz="4000" spc="10" dirty="0">
                <a:solidFill>
                  <a:srgbClr val="FF0000"/>
                </a:solidFill>
                <a:latin typeface="+mn-lt"/>
                <a:cs typeface="Calibri"/>
              </a:rPr>
              <a:t>Erasmus+ Traineeship Mobility Outgoing Student Procedure</a:t>
            </a:r>
            <a:r>
              <a:rPr lang="tr-TR" sz="4000" spc="10" dirty="0">
                <a:solidFill>
                  <a:srgbClr val="FF0000"/>
                </a:solidFill>
                <a:latin typeface="+mn-lt"/>
                <a:cs typeface="Calibri"/>
              </a:rPr>
              <a:t>s Checklist</a:t>
            </a:r>
            <a:endParaRPr lang="tr-TR" dirty="0"/>
          </a:p>
        </p:txBody>
      </p:sp>
      <p:sp>
        <p:nvSpPr>
          <p:cNvPr id="9" name="object 9"/>
          <p:cNvSpPr txBox="1">
            <a:spLocks noGrp="1"/>
          </p:cNvSpPr>
          <p:nvPr>
            <p:ph idx="1"/>
          </p:nvPr>
        </p:nvSpPr>
        <p:spPr>
          <a:xfrm>
            <a:off x="838200" y="1825625"/>
            <a:ext cx="10515600" cy="4138569"/>
          </a:xfrm>
          <a:prstGeom prst="rect">
            <a:avLst/>
          </a:prstGeom>
        </p:spPr>
        <p:txBody>
          <a:bodyPr vert="horz" wrap="square" lIns="0" tIns="0" rIns="0" bIns="0" rtlCol="0">
            <a:spAutoFit/>
          </a:bodyPr>
          <a:lstStyle/>
          <a:p>
            <a:pPr marL="12700" marR="6985" indent="0" algn="just">
              <a:buNone/>
            </a:pPr>
            <a:endParaRPr lang="tr-TR" sz="1800" spc="-10" dirty="0">
              <a:cs typeface="Century Gothic"/>
            </a:endParaRPr>
          </a:p>
          <a:p>
            <a:pPr marL="12700" marR="8890" indent="0" algn="just">
              <a:lnSpc>
                <a:spcPct val="90100"/>
              </a:lnSpc>
              <a:buNone/>
            </a:pPr>
            <a:r>
              <a:rPr lang="en-US" sz="2400" spc="-5" dirty="0"/>
              <a:t>View the </a:t>
            </a:r>
            <a:r>
              <a:rPr lang="en-US" sz="2400" b="1" spc="-5" dirty="0"/>
              <a:t>Erasmus+ Outgoing Student Traineeship Checklist</a:t>
            </a:r>
            <a:r>
              <a:rPr lang="en-US" sz="2400" spc="-5" dirty="0"/>
              <a:t> document under the </a:t>
            </a:r>
            <a:r>
              <a:rPr lang="en-US" sz="2400" b="1" spc="-5" dirty="0"/>
              <a:t>“Documents” </a:t>
            </a:r>
            <a:r>
              <a:rPr lang="en-US" sz="2400" spc="-5" dirty="0"/>
              <a:t>section by clicking on the </a:t>
            </a:r>
            <a:r>
              <a:rPr lang="en-US" sz="2400" b="1" spc="-5" dirty="0"/>
              <a:t>“Erasmus+ Traineeship Mobility</a:t>
            </a:r>
            <a:r>
              <a:rPr lang="en-US" sz="2400" spc="-5" dirty="0"/>
              <a:t>” heading in the </a:t>
            </a:r>
            <a:r>
              <a:rPr lang="en-US" sz="2400" b="1" spc="-5" dirty="0"/>
              <a:t>“Outgoing Student Mobility” </a:t>
            </a:r>
            <a:r>
              <a:rPr lang="en-US" sz="2400" spc="-5" dirty="0"/>
              <a:t>section of the International Academic Relations Office website.</a:t>
            </a:r>
          </a:p>
          <a:p>
            <a:pPr marL="12700" marR="8890" indent="0" algn="just">
              <a:lnSpc>
                <a:spcPct val="90100"/>
              </a:lnSpc>
              <a:buNone/>
            </a:pPr>
            <a:endParaRPr lang="tr-TR" sz="2400" spc="-5" dirty="0">
              <a:cs typeface="Century Gothic"/>
            </a:endParaRPr>
          </a:p>
          <a:p>
            <a:pPr marL="12700" marR="5080" indent="0" algn="just">
              <a:buNone/>
            </a:pPr>
            <a:endParaRPr lang="en-US" sz="2400" spc="-5" dirty="0">
              <a:cs typeface="Times New Roman"/>
              <a:hlinkClick r:id="rId5"/>
            </a:endParaRPr>
          </a:p>
          <a:p>
            <a:pPr marL="12700" marR="5080" indent="0" algn="just">
              <a:buNone/>
            </a:pPr>
            <a:endParaRPr lang="en-US" sz="1800" dirty="0">
              <a:cs typeface="Times New Roman"/>
              <a:hlinkClick r:id="rId5"/>
            </a:endParaRPr>
          </a:p>
          <a:p>
            <a:pPr marL="12700" marR="5080" indent="0" algn="just">
              <a:buNone/>
            </a:pPr>
            <a:endParaRPr lang="en-US" sz="1800" dirty="0">
              <a:cs typeface="Times New Roman"/>
              <a:hlinkClick r:id="rId5"/>
            </a:endParaRPr>
          </a:p>
          <a:p>
            <a:pPr marL="12700" marR="5080" indent="0" algn="just">
              <a:buNone/>
            </a:pPr>
            <a:r>
              <a:rPr lang="tr-TR" sz="1800" dirty="0">
                <a:cs typeface="Times New Roman"/>
                <a:hlinkClick r:id="rId5"/>
              </a:rPr>
              <a:t>https://international.deu.edu.tr/en/erasmus-k131-2/</a:t>
            </a:r>
            <a:endParaRPr lang="tr-T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450125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object 3"/>
          <p:cNvSpPr/>
          <p:nvPr/>
        </p:nvSpPr>
        <p:spPr>
          <a:xfrm>
            <a:off x="1973579" y="2246376"/>
            <a:ext cx="649224" cy="902208"/>
          </a:xfrm>
          <a:prstGeom prst="rect">
            <a:avLst/>
          </a:prstGeom>
          <a:blipFill>
            <a:blip r:embed="rId5" cstate="print"/>
            <a:stretch>
              <a:fillRect/>
            </a:stretch>
          </a:blipFill>
        </p:spPr>
        <p:txBody>
          <a:bodyPr wrap="square" lIns="0" tIns="0" rIns="0" bIns="0" rtlCol="0"/>
          <a:lstStyle/>
          <a:p>
            <a:endParaRPr/>
          </a:p>
        </p:txBody>
      </p:sp>
      <p:sp>
        <p:nvSpPr>
          <p:cNvPr id="4" name="object 4"/>
          <p:cNvSpPr/>
          <p:nvPr/>
        </p:nvSpPr>
        <p:spPr>
          <a:xfrm>
            <a:off x="2086355" y="2246376"/>
            <a:ext cx="1213104" cy="902208"/>
          </a:xfrm>
          <a:prstGeom prst="rect">
            <a:avLst/>
          </a:prstGeom>
          <a:blipFill>
            <a:blip r:embed="rId6" cstate="print"/>
            <a:stretch>
              <a:fillRect/>
            </a:stretch>
          </a:blipFill>
        </p:spPr>
        <p:txBody>
          <a:bodyPr wrap="square" lIns="0" tIns="0" rIns="0" bIns="0" rtlCol="0"/>
          <a:lstStyle/>
          <a:p>
            <a:endParaRPr/>
          </a:p>
        </p:txBody>
      </p:sp>
      <p:sp>
        <p:nvSpPr>
          <p:cNvPr id="5" name="object 5"/>
          <p:cNvSpPr/>
          <p:nvPr/>
        </p:nvSpPr>
        <p:spPr>
          <a:xfrm>
            <a:off x="2793492" y="2311907"/>
            <a:ext cx="1164335" cy="795527"/>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8029956" y="2311907"/>
            <a:ext cx="574548" cy="795527"/>
          </a:xfrm>
          <a:prstGeom prst="rect">
            <a:avLst/>
          </a:prstGeom>
          <a:blipFill>
            <a:blip r:embed="rId8" cstate="print"/>
            <a:stretch>
              <a:fillRect/>
            </a:stretch>
          </a:blipFill>
        </p:spPr>
        <p:txBody>
          <a:bodyPr wrap="square" lIns="0" tIns="0" rIns="0" bIns="0" rtlCol="0"/>
          <a:lstStyle/>
          <a:p>
            <a:endParaRPr/>
          </a:p>
        </p:txBody>
      </p:sp>
      <p:sp>
        <p:nvSpPr>
          <p:cNvPr id="9" name="object 9"/>
          <p:cNvSpPr txBox="1"/>
          <p:nvPr/>
        </p:nvSpPr>
        <p:spPr>
          <a:xfrm>
            <a:off x="832104" y="396424"/>
            <a:ext cx="8348472" cy="1107996"/>
          </a:xfrm>
          <a:prstGeom prst="rect">
            <a:avLst/>
          </a:prstGeom>
        </p:spPr>
        <p:txBody>
          <a:bodyPr vert="horz" wrap="square" lIns="0" tIns="0" rIns="0" bIns="0" rtlCol="0">
            <a:spAutoFit/>
          </a:bodyPr>
          <a:lstStyle/>
          <a:p>
            <a:pPr marL="12700">
              <a:lnSpc>
                <a:spcPct val="100000"/>
              </a:lnSpc>
            </a:pPr>
            <a:r>
              <a:rPr lang="tr-TR" sz="3600" b="1" spc="10" dirty="0">
                <a:solidFill>
                  <a:srgbClr val="FF0000"/>
                </a:solidFill>
                <a:ea typeface="+mj-ea"/>
                <a:cs typeface="Calibri"/>
              </a:rPr>
              <a:t>Erasmus+ </a:t>
            </a:r>
            <a:r>
              <a:rPr lang="en-US" sz="3600" b="1" spc="10" dirty="0">
                <a:solidFill>
                  <a:srgbClr val="FF0000"/>
                </a:solidFill>
                <a:ea typeface="+mj-ea"/>
                <a:cs typeface="Calibri"/>
              </a:rPr>
              <a:t>Traineeship</a:t>
            </a:r>
            <a:r>
              <a:rPr lang="tr-TR" sz="3600" b="1" spc="10" dirty="0">
                <a:solidFill>
                  <a:srgbClr val="FF0000"/>
                </a:solidFill>
                <a:ea typeface="+mj-ea"/>
                <a:cs typeface="Calibri"/>
              </a:rPr>
              <a:t> </a:t>
            </a:r>
            <a:r>
              <a:rPr lang="en-US" sz="3600" b="1" spc="10" dirty="0">
                <a:solidFill>
                  <a:srgbClr val="FF0000"/>
                </a:solidFill>
                <a:ea typeface="+mj-ea"/>
                <a:cs typeface="Calibri"/>
              </a:rPr>
              <a:t>Invitation</a:t>
            </a:r>
            <a:r>
              <a:rPr lang="tr-TR" sz="3600" b="1" spc="10" dirty="0">
                <a:solidFill>
                  <a:srgbClr val="FF0000"/>
                </a:solidFill>
                <a:ea typeface="+mj-ea"/>
                <a:cs typeface="Calibri"/>
              </a:rPr>
              <a:t>/</a:t>
            </a:r>
            <a:r>
              <a:rPr lang="en-US" sz="3600" b="1" spc="10" dirty="0">
                <a:solidFill>
                  <a:srgbClr val="FF0000"/>
                </a:solidFill>
                <a:ea typeface="+mj-ea"/>
                <a:cs typeface="Calibri"/>
              </a:rPr>
              <a:t>Acceptance</a:t>
            </a:r>
            <a:r>
              <a:rPr lang="tr-TR" sz="3600" b="1" spc="10" dirty="0">
                <a:solidFill>
                  <a:srgbClr val="FF0000"/>
                </a:solidFill>
                <a:ea typeface="+mj-ea"/>
                <a:cs typeface="Calibri"/>
              </a:rPr>
              <a:t> </a:t>
            </a:r>
            <a:r>
              <a:rPr lang="en-US" sz="3600" b="1" spc="10" dirty="0">
                <a:solidFill>
                  <a:srgbClr val="FF0000"/>
                </a:solidFill>
                <a:ea typeface="+mj-ea"/>
                <a:cs typeface="Calibri"/>
              </a:rPr>
              <a:t>Letter</a:t>
            </a:r>
            <a:endParaRPr sz="3600" b="1" spc="10" dirty="0">
              <a:solidFill>
                <a:srgbClr val="FF0000"/>
              </a:solidFill>
              <a:ea typeface="+mj-ea"/>
              <a:cs typeface="Calibri"/>
            </a:endParaRPr>
          </a:p>
        </p:txBody>
      </p:sp>
      <p:sp>
        <p:nvSpPr>
          <p:cNvPr id="10" name="object 10"/>
          <p:cNvSpPr txBox="1"/>
          <p:nvPr/>
        </p:nvSpPr>
        <p:spPr>
          <a:xfrm>
            <a:off x="1127449" y="1915886"/>
            <a:ext cx="10572750" cy="2462213"/>
          </a:xfrm>
          <a:prstGeom prst="rect">
            <a:avLst/>
          </a:prstGeom>
        </p:spPr>
        <p:txBody>
          <a:bodyPr vert="horz" wrap="square" lIns="0" tIns="0" rIns="0" bIns="0" rtlCol="0">
            <a:spAutoFit/>
          </a:bodyPr>
          <a:lstStyle/>
          <a:p>
            <a:pPr marL="12065" marR="5080" algn="just"/>
            <a:r>
              <a:rPr lang="en-US" sz="2000" u="sng" spc="-20" dirty="0">
                <a:solidFill>
                  <a:srgbClr val="C40F0F"/>
                </a:solidFill>
              </a:rPr>
              <a:t>The Traineeship Acceptance Letter</a:t>
            </a:r>
            <a:r>
              <a:rPr lang="en-US" sz="2000" spc="-20" dirty="0">
                <a:solidFill>
                  <a:srgbClr val="C40F0F"/>
                </a:solidFill>
              </a:rPr>
              <a:t>, printed on the official letterhead of the organization where you intend to undertake a traineeship related to your field of study, </a:t>
            </a:r>
            <a:r>
              <a:rPr lang="en-US" sz="2000" u="sng" spc="-20" dirty="0">
                <a:solidFill>
                  <a:srgbClr val="C40F0F"/>
                </a:solidFill>
              </a:rPr>
              <a:t>must include the following:</a:t>
            </a:r>
          </a:p>
          <a:p>
            <a:pPr marL="297815" marR="5080" indent="-285750" algn="just">
              <a:buFont typeface="Arial" panose="020B0604020202020204" pitchFamily="34" charset="0"/>
              <a:buChar char="•"/>
            </a:pPr>
            <a:endParaRPr lang="en-US" sz="2000" spc="-160" dirty="0">
              <a:solidFill>
                <a:schemeClr val="accent1">
                  <a:lumMod val="75000"/>
                </a:schemeClr>
              </a:solidFill>
              <a:cs typeface="Century Gothic"/>
            </a:endParaRPr>
          </a:p>
          <a:p>
            <a:pPr marL="297815" marR="5080" indent="-285750" algn="just">
              <a:buFont typeface="Arial" panose="020B0604020202020204" pitchFamily="34" charset="0"/>
              <a:buChar char="•"/>
            </a:pPr>
            <a:r>
              <a:rPr lang="en-US" sz="2000" spc="-160" dirty="0">
                <a:solidFill>
                  <a:schemeClr val="accent1">
                    <a:lumMod val="75000"/>
                  </a:schemeClr>
                </a:solidFill>
                <a:cs typeface="Century Gothic"/>
              </a:rPr>
              <a:t>DEU Institute/Faculty/School Student (Name /Surname)</a:t>
            </a:r>
            <a:endParaRPr lang="tr-TR" sz="2000" spc="-160" dirty="0">
              <a:solidFill>
                <a:schemeClr val="accent1">
                  <a:lumMod val="75000"/>
                </a:schemeClr>
              </a:solidFill>
              <a:cs typeface="Century Gothic"/>
            </a:endParaRPr>
          </a:p>
          <a:p>
            <a:pPr marL="297815" marR="5080" indent="-285750" algn="just">
              <a:buFont typeface="Arial" panose="020B0604020202020204" pitchFamily="34" charset="0"/>
              <a:buChar char="•"/>
            </a:pPr>
            <a:r>
              <a:rPr lang="en-US" sz="2000" spc="-160" dirty="0">
                <a:solidFill>
                  <a:schemeClr val="accent1">
                    <a:lumMod val="75000"/>
                  </a:schemeClr>
                </a:solidFill>
                <a:cs typeface="Century Gothic"/>
              </a:rPr>
              <a:t>Traineeship activity will be carried out within the scope of Erasmus+ Exchange Program </a:t>
            </a:r>
          </a:p>
          <a:p>
            <a:pPr marL="297815" marR="5080" indent="-285750" algn="just">
              <a:buFont typeface="Arial" panose="020B0604020202020204" pitchFamily="34" charset="0"/>
              <a:buChar char="•"/>
            </a:pPr>
            <a:r>
              <a:rPr lang="en-US" sz="2000" spc="-160" dirty="0">
                <a:solidFill>
                  <a:schemeClr val="accent1">
                    <a:lumMod val="75000"/>
                  </a:schemeClr>
                </a:solidFill>
                <a:cs typeface="Century Gothic"/>
              </a:rPr>
              <a:t>Tasks to be carried out within the scope of the traineeship (department name if specific) </a:t>
            </a:r>
          </a:p>
          <a:p>
            <a:pPr marL="297815" marR="5080" indent="-285750" algn="just">
              <a:buFont typeface="Arial" panose="020B0604020202020204" pitchFamily="34" charset="0"/>
              <a:buChar char="•"/>
            </a:pPr>
            <a:r>
              <a:rPr lang="en-US" sz="2000" spc="-160" dirty="0">
                <a:solidFill>
                  <a:schemeClr val="accent1">
                    <a:lumMod val="75000"/>
                  </a:schemeClr>
                </a:solidFill>
                <a:cs typeface="Century Gothic"/>
              </a:rPr>
              <a:t>Traineeship Start and End Dates (net date range: dd/mm/</a:t>
            </a:r>
            <a:r>
              <a:rPr lang="en-US" sz="2000" spc="-160" dirty="0" err="1">
                <a:solidFill>
                  <a:schemeClr val="accent1">
                    <a:lumMod val="75000"/>
                  </a:schemeClr>
                </a:solidFill>
                <a:cs typeface="Century Gothic"/>
              </a:rPr>
              <a:t>yyyy</a:t>
            </a:r>
            <a:r>
              <a:rPr lang="en-US" sz="2000" spc="-160" dirty="0">
                <a:solidFill>
                  <a:schemeClr val="accent1">
                    <a:lumMod val="75000"/>
                  </a:schemeClr>
                </a:solidFill>
                <a:cs typeface="Century Gothic"/>
              </a:rPr>
              <a:t>-dd/mm/</a:t>
            </a:r>
            <a:r>
              <a:rPr lang="en-US" sz="2000" spc="-160" dirty="0" err="1">
                <a:solidFill>
                  <a:schemeClr val="accent1">
                    <a:lumMod val="75000"/>
                  </a:schemeClr>
                </a:solidFill>
                <a:cs typeface="Century Gothic"/>
              </a:rPr>
              <a:t>yyyy</a:t>
            </a:r>
            <a:r>
              <a:rPr lang="en-US" sz="2000" spc="-160" dirty="0">
                <a:solidFill>
                  <a:schemeClr val="accent1">
                    <a:lumMod val="75000"/>
                  </a:schemeClr>
                </a:solidFill>
                <a:cs typeface="Century Gothic"/>
              </a:rPr>
              <a:t>)</a:t>
            </a:r>
          </a:p>
          <a:p>
            <a:pPr marL="297815" marR="5080" indent="-285750" algn="just">
              <a:buFont typeface="Arial" panose="020B0604020202020204" pitchFamily="34" charset="0"/>
              <a:buChar char="•"/>
            </a:pPr>
            <a:r>
              <a:rPr lang="en-US" sz="2000" spc="-160" dirty="0">
                <a:solidFill>
                  <a:schemeClr val="accent1">
                    <a:lumMod val="75000"/>
                  </a:schemeClr>
                </a:solidFill>
                <a:cs typeface="Century Gothic"/>
              </a:rPr>
              <a:t>Seal/Signature of organization</a:t>
            </a:r>
          </a:p>
        </p:txBody>
      </p:sp>
    </p:spTree>
    <p:extLst>
      <p:ext uri="{BB962C8B-B14F-4D97-AF65-F5344CB8AC3E}">
        <p14:creationId xmlns:p14="http://schemas.microsoft.com/office/powerpoint/2010/main" val="229139798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5060272-B519-4869-AD08-120FD7D25018}"/>
              </a:ext>
            </a:extLst>
          </p:cNvPr>
          <p:cNvSpPr>
            <a:spLocks noGrp="1"/>
          </p:cNvSpPr>
          <p:nvPr>
            <p:ph type="title"/>
          </p:nvPr>
        </p:nvSpPr>
        <p:spPr>
          <a:xfrm>
            <a:off x="838200" y="1"/>
            <a:ext cx="8317089" cy="1700784"/>
          </a:xfrm>
        </p:spPr>
        <p:txBody>
          <a:bodyPr>
            <a:normAutofit/>
          </a:bodyPr>
          <a:lstStyle/>
          <a:p>
            <a:r>
              <a:rPr lang="tr-TR" sz="4000" dirty="0">
                <a:solidFill>
                  <a:srgbClr val="FF0000"/>
                </a:solidFill>
                <a:latin typeface="+mn-lt"/>
              </a:rPr>
              <a:t>Erasmus+ </a:t>
            </a:r>
            <a:r>
              <a:rPr lang="en-US" sz="4000" dirty="0">
                <a:solidFill>
                  <a:srgbClr val="FF0000"/>
                </a:solidFill>
                <a:latin typeface="+mn-lt"/>
              </a:rPr>
              <a:t>Traineeship</a:t>
            </a:r>
            <a:r>
              <a:rPr lang="tr-TR" sz="4000" dirty="0">
                <a:solidFill>
                  <a:srgbClr val="FF0000"/>
                </a:solidFill>
                <a:latin typeface="+mn-lt"/>
              </a:rPr>
              <a:t> </a:t>
            </a:r>
            <a:r>
              <a:rPr lang="en-US" sz="4000" dirty="0">
                <a:solidFill>
                  <a:srgbClr val="FF0000"/>
                </a:solidFill>
                <a:latin typeface="+mn-lt"/>
              </a:rPr>
              <a:t>Invitation</a:t>
            </a:r>
            <a:r>
              <a:rPr lang="tr-TR" sz="4000" dirty="0">
                <a:solidFill>
                  <a:srgbClr val="FF0000"/>
                </a:solidFill>
                <a:latin typeface="+mn-lt"/>
              </a:rPr>
              <a:t>/</a:t>
            </a:r>
            <a:r>
              <a:rPr lang="en-US" sz="4000" dirty="0">
                <a:solidFill>
                  <a:srgbClr val="FF0000"/>
                </a:solidFill>
                <a:latin typeface="+mn-lt"/>
              </a:rPr>
              <a:t>Acceptance</a:t>
            </a:r>
            <a:r>
              <a:rPr lang="tr-TR" sz="4000" dirty="0">
                <a:solidFill>
                  <a:srgbClr val="FF0000"/>
                </a:solidFill>
                <a:latin typeface="+mn-lt"/>
              </a:rPr>
              <a:t> </a:t>
            </a:r>
            <a:r>
              <a:rPr lang="en-US" sz="4000" dirty="0">
                <a:solidFill>
                  <a:srgbClr val="FF0000"/>
                </a:solidFill>
                <a:latin typeface="+mn-lt"/>
              </a:rPr>
              <a:t>Letter</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693423B7-49D1-4D19-9870-7A4CF425214B}"/>
              </a:ext>
            </a:extLst>
          </p:cNvPr>
          <p:cNvSpPr>
            <a:spLocks noGrp="1"/>
          </p:cNvSpPr>
          <p:nvPr>
            <p:ph idx="1"/>
          </p:nvPr>
        </p:nvSpPr>
        <p:spPr>
          <a:xfrm>
            <a:off x="838200" y="1825625"/>
            <a:ext cx="10515600" cy="3679436"/>
          </a:xfrm>
        </p:spPr>
        <p:txBody>
          <a:bodyPr>
            <a:normAutofit fontScale="92500" lnSpcReduction="20000"/>
          </a:bodyPr>
          <a:lstStyle/>
          <a:p>
            <a:r>
              <a:rPr lang="en-US" dirty="0"/>
              <a:t>If the host organization or the traineeship period </a:t>
            </a:r>
            <a:r>
              <a:rPr lang="en-US" dirty="0">
                <a:solidFill>
                  <a:srgbClr val="C40F0F"/>
                </a:solidFill>
              </a:rPr>
              <a:t>changes during the process</a:t>
            </a:r>
            <a:r>
              <a:rPr lang="en-US" dirty="0"/>
              <a:t>, you must have your updated Traineeship Acceptance Letter re-approved by your Erasmus Departmental Coordinator and submit it to the International Academic Relations Office via e-mail at </a:t>
            </a:r>
            <a:r>
              <a:rPr lang="en-US" i="1" dirty="0"/>
              <a:t>erasmus@deu.edu.tr</a:t>
            </a:r>
            <a:r>
              <a:rPr lang="en-US" dirty="0"/>
              <a:t>.</a:t>
            </a:r>
          </a:p>
          <a:p>
            <a:r>
              <a:rPr lang="en-US" dirty="0"/>
              <a:t>It is the responsibility of the student to obtain an invitation letter from abroad. The invitation letter must be uploaded to </a:t>
            </a:r>
            <a:r>
              <a:rPr lang="en-US" dirty="0" err="1"/>
              <a:t>TurnaPortal</a:t>
            </a:r>
            <a:r>
              <a:rPr lang="en-US" dirty="0"/>
              <a:t> by the student </a:t>
            </a:r>
            <a:r>
              <a:rPr lang="en-US" sz="2700" b="1" dirty="0">
                <a:solidFill>
                  <a:srgbClr val="C40F0F"/>
                </a:solidFill>
              </a:rPr>
              <a:t>after being signed by the Erasmus Department Coordinator with the phrase "Approved"</a:t>
            </a:r>
            <a:r>
              <a:rPr lang="en-US" dirty="0"/>
              <a:t>. </a:t>
            </a:r>
          </a:p>
          <a:p>
            <a:r>
              <a:rPr lang="en-US" dirty="0"/>
              <a:t>From the content of your invitation letter, it should be understood that the traineeship you will do is an activity that gives you professional experience and includes professional practice in your field of study</a:t>
            </a:r>
            <a:r>
              <a:rPr lang="tr-TR" dirty="0"/>
              <a:t>. </a:t>
            </a:r>
          </a:p>
          <a:p>
            <a:endParaRPr lang="tr-TR" dirty="0"/>
          </a:p>
        </p:txBody>
      </p:sp>
    </p:spTree>
    <p:extLst>
      <p:ext uri="{BB962C8B-B14F-4D97-AF65-F5344CB8AC3E}">
        <p14:creationId xmlns:p14="http://schemas.microsoft.com/office/powerpoint/2010/main" val="1370335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3" name="Unvan 2">
            <a:extLst>
              <a:ext uri="{FF2B5EF4-FFF2-40B4-BE49-F238E27FC236}">
                <a16:creationId xmlns:a16="http://schemas.microsoft.com/office/drawing/2014/main" id="{1030761C-D3A8-46A5-855A-436B60488AD0}"/>
              </a:ext>
            </a:extLst>
          </p:cNvPr>
          <p:cNvSpPr>
            <a:spLocks noGrp="1"/>
          </p:cNvSpPr>
          <p:nvPr>
            <p:ph type="title"/>
          </p:nvPr>
        </p:nvSpPr>
        <p:spPr>
          <a:xfrm>
            <a:off x="838200" y="0"/>
            <a:ext cx="8317089" cy="1690688"/>
          </a:xfrm>
        </p:spPr>
        <p:txBody>
          <a:bodyPr>
            <a:normAutofit/>
          </a:bodyPr>
          <a:lstStyle/>
          <a:p>
            <a:r>
              <a:rPr lang="en-US" sz="4000" dirty="0">
                <a:solidFill>
                  <a:srgbClr val="FF0000"/>
                </a:solidFill>
                <a:latin typeface="+mn-lt"/>
                <a:cs typeface="Century Gothic"/>
              </a:rPr>
              <a:t>Learning Agreement for Traineeships</a:t>
            </a:r>
            <a:endParaRPr lang="tr-TR" sz="4000" dirty="0">
              <a:solidFill>
                <a:srgbClr val="FF0000"/>
              </a:solidFill>
              <a:latin typeface="+mn-lt"/>
            </a:endParaRPr>
          </a:p>
        </p:txBody>
      </p:sp>
      <p:sp>
        <p:nvSpPr>
          <p:cNvPr id="9" name="object 9"/>
          <p:cNvSpPr txBox="1">
            <a:spLocks noGrp="1"/>
          </p:cNvSpPr>
          <p:nvPr>
            <p:ph idx="1"/>
          </p:nvPr>
        </p:nvSpPr>
        <p:spPr>
          <a:xfrm>
            <a:off x="838200" y="1825625"/>
            <a:ext cx="10515600" cy="4516108"/>
          </a:xfrm>
          <a:prstGeom prst="rect">
            <a:avLst/>
          </a:prstGeom>
        </p:spPr>
        <p:txBody>
          <a:bodyPr vert="horz" wrap="square" lIns="0" tIns="0" rIns="0" bIns="0" rtlCol="0">
            <a:spAutoFit/>
          </a:bodyPr>
          <a:lstStyle/>
          <a:p>
            <a:pPr marL="12700" marR="6985" indent="0" algn="just">
              <a:buNone/>
            </a:pPr>
            <a:endParaRPr lang="tr-TR" sz="1800" spc="-10" dirty="0">
              <a:cs typeface="Century Gothic"/>
            </a:endParaRPr>
          </a:p>
          <a:p>
            <a:pPr marL="355600" marR="8890" indent="-342900" algn="just">
              <a:lnSpc>
                <a:spcPct val="90100"/>
              </a:lnSpc>
              <a:buFont typeface="Wingdings 3" panose="05040102010807070707" pitchFamily="18" charset="2"/>
              <a:buChar char="´"/>
            </a:pPr>
            <a:r>
              <a:rPr lang="en-US" sz="2000" spc="-5" dirty="0">
                <a:cs typeface="Century Gothic"/>
              </a:rPr>
              <a:t>You can download the </a:t>
            </a:r>
            <a:r>
              <a:rPr lang="en-US" sz="2000" b="1" u="sng" spc="-5" dirty="0"/>
              <a:t>Learning Agreement for Traineeships</a:t>
            </a:r>
            <a:r>
              <a:rPr lang="en-US" sz="2000" spc="-5" dirty="0">
                <a:cs typeface="Century Gothic"/>
              </a:rPr>
              <a:t> document under the </a:t>
            </a:r>
            <a:r>
              <a:rPr lang="en-US" sz="2000" b="1" u="sng" spc="-5" dirty="0"/>
              <a:t>Documents</a:t>
            </a:r>
            <a:r>
              <a:rPr lang="en-US" sz="2000" spc="-5" dirty="0">
                <a:cs typeface="Century Gothic"/>
              </a:rPr>
              <a:t>  heading by clicking the </a:t>
            </a:r>
            <a:r>
              <a:rPr lang="en-US" sz="2000" b="1" u="sng" spc="-5" dirty="0"/>
              <a:t>Erasmus Traineeship Mobility </a:t>
            </a:r>
            <a:r>
              <a:rPr lang="en-US" sz="2000" spc="-5" dirty="0">
                <a:cs typeface="Century Gothic"/>
              </a:rPr>
              <a:t>heading in the </a:t>
            </a:r>
            <a:r>
              <a:rPr lang="en-US" sz="2000" b="1" u="sng" spc="-5" dirty="0"/>
              <a:t>Outgoing Student Mobility </a:t>
            </a:r>
            <a:r>
              <a:rPr lang="en-US" sz="2000" spc="-5" dirty="0">
                <a:cs typeface="Century Gothic"/>
              </a:rPr>
              <a:t>section of Relation Office website. </a:t>
            </a:r>
          </a:p>
          <a:p>
            <a:pPr marL="355600" marR="8890" indent="-342900" algn="just">
              <a:lnSpc>
                <a:spcPct val="90100"/>
              </a:lnSpc>
              <a:buFont typeface="Wingdings 3" panose="05040102010807070707" pitchFamily="18" charset="2"/>
              <a:buChar char="´"/>
            </a:pPr>
            <a:r>
              <a:rPr lang="en-US" sz="2000" dirty="0"/>
              <a:t>The document must be completed electronically and include all required signatures. A scanned copy of the document sent to you by e-mail from your host organization will be accepted.</a:t>
            </a:r>
          </a:p>
          <a:p>
            <a:pPr marL="355600" marR="8890" indent="-342900" algn="just">
              <a:lnSpc>
                <a:spcPct val="90100"/>
              </a:lnSpc>
              <a:buFont typeface="Wingdings 3" panose="05040102010807070707" pitchFamily="18" charset="2"/>
              <a:buChar char="´"/>
            </a:pPr>
            <a:r>
              <a:rPr lang="en-US" sz="2000" dirty="0"/>
              <a:t>For graduates, the Learning Agreement for Traineeships may be submitted to the International Academic Relations Office instead of the Erasmus Departmental/</a:t>
            </a:r>
            <a:r>
              <a:rPr lang="en-US" sz="2000" dirty="0" err="1"/>
              <a:t>Programme</a:t>
            </a:r>
            <a:r>
              <a:rPr lang="en-US" sz="2000" dirty="0"/>
              <a:t> Coordinator.</a:t>
            </a:r>
          </a:p>
          <a:p>
            <a:pPr marL="355600" marR="8890" indent="-342900" algn="just">
              <a:lnSpc>
                <a:spcPct val="90100"/>
              </a:lnSpc>
              <a:buFont typeface="Wingdings 3" panose="05040102010807070707" pitchFamily="18" charset="2"/>
              <a:buChar char="´"/>
            </a:pPr>
            <a:r>
              <a:rPr lang="tr-TR" sz="2000" dirty="0">
                <a:cs typeface="Times New Roman"/>
                <a:hlinkClick r:id="rId5"/>
              </a:rPr>
              <a:t>https://international.deu.edu.tr/en/erasmus-k131-2/</a:t>
            </a:r>
            <a:endParaRPr lang="tr-TR" sz="2000" dirty="0">
              <a:cs typeface="Times New Roman"/>
            </a:endParaRPr>
          </a:p>
          <a:p>
            <a:pPr marL="355600" marR="8890" indent="-342900" algn="just">
              <a:lnSpc>
                <a:spcPct val="90100"/>
              </a:lnSpc>
              <a:buFont typeface="Wingdings 3" panose="05040102010807070707" pitchFamily="18" charset="2"/>
              <a:buChar char="´"/>
            </a:pPr>
            <a:endParaRPr lang="tr-TR" sz="2000" spc="-5" dirty="0">
              <a:cs typeface="Times New Roman"/>
            </a:endParaRPr>
          </a:p>
          <a:p>
            <a:pPr marL="12700" marR="8890" indent="0" algn="just">
              <a:lnSpc>
                <a:spcPct val="90100"/>
              </a:lnSpc>
              <a:buNone/>
            </a:pP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537864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3" name="Unvan 2">
            <a:extLst>
              <a:ext uri="{FF2B5EF4-FFF2-40B4-BE49-F238E27FC236}">
                <a16:creationId xmlns:a16="http://schemas.microsoft.com/office/drawing/2014/main" id="{1030761C-D3A8-46A5-855A-436B60488AD0}"/>
              </a:ext>
            </a:extLst>
          </p:cNvPr>
          <p:cNvSpPr>
            <a:spLocks noGrp="1"/>
          </p:cNvSpPr>
          <p:nvPr>
            <p:ph type="title"/>
          </p:nvPr>
        </p:nvSpPr>
        <p:spPr>
          <a:xfrm>
            <a:off x="838200" y="1"/>
            <a:ext cx="8317089" cy="1690688"/>
          </a:xfrm>
        </p:spPr>
        <p:txBody>
          <a:bodyPr>
            <a:normAutofit/>
          </a:bodyPr>
          <a:lstStyle/>
          <a:p>
            <a:r>
              <a:rPr lang="en-US" sz="4000" dirty="0">
                <a:solidFill>
                  <a:srgbClr val="FF0000"/>
                </a:solidFill>
                <a:latin typeface="+mn-lt"/>
                <a:cs typeface="Century Gothic"/>
              </a:rPr>
              <a:t>Learning Agreement for Traineeships</a:t>
            </a:r>
            <a:endParaRPr lang="tr-TR" sz="4000" dirty="0">
              <a:solidFill>
                <a:srgbClr val="FF0000"/>
              </a:solidFill>
              <a:latin typeface="+mn-lt"/>
            </a:endParaRPr>
          </a:p>
        </p:txBody>
      </p:sp>
      <p:sp>
        <p:nvSpPr>
          <p:cNvPr id="9" name="object 9"/>
          <p:cNvSpPr txBox="1">
            <a:spLocks noGrp="1"/>
          </p:cNvSpPr>
          <p:nvPr>
            <p:ph idx="1"/>
          </p:nvPr>
        </p:nvSpPr>
        <p:spPr>
          <a:xfrm>
            <a:off x="838200" y="1402545"/>
            <a:ext cx="10515600" cy="4516108"/>
          </a:xfrm>
          <a:prstGeom prst="rect">
            <a:avLst/>
          </a:prstGeom>
        </p:spPr>
        <p:txBody>
          <a:bodyPr vert="horz" wrap="square" lIns="0" tIns="0" rIns="0" bIns="0" rtlCol="0">
            <a:spAutoFit/>
          </a:bodyPr>
          <a:lstStyle/>
          <a:p>
            <a:pPr marL="355600" marR="8890" indent="-342900" algn="just">
              <a:lnSpc>
                <a:spcPct val="90100"/>
              </a:lnSpc>
              <a:buFont typeface="Wingdings 3" panose="05040102010807070707" pitchFamily="18" charset="2"/>
              <a:buChar char="´"/>
            </a:pPr>
            <a:endParaRPr lang="tr-TR" sz="1800" spc="-10" dirty="0">
              <a:cs typeface="Century Gothic"/>
            </a:endParaRPr>
          </a:p>
          <a:p>
            <a:pPr marL="355600" marR="8890" indent="-342900" algn="just">
              <a:lnSpc>
                <a:spcPct val="90100"/>
              </a:lnSpc>
              <a:buFont typeface="Wingdings 3" panose="05040102010807070707" pitchFamily="18" charset="2"/>
              <a:buChar char="´"/>
            </a:pPr>
            <a:r>
              <a:rPr lang="tr-TR" sz="1800" spc="-10" dirty="0">
                <a:cs typeface="Century Gothic"/>
              </a:rPr>
              <a:t>«Erasmus code»</a:t>
            </a:r>
            <a:r>
              <a:rPr lang="en-US" sz="1800" spc="-10" dirty="0">
                <a:cs typeface="Century Gothic"/>
              </a:rPr>
              <a:t> for </a:t>
            </a:r>
            <a:r>
              <a:rPr lang="en-US" sz="1800" spc="-10" dirty="0" err="1">
                <a:cs typeface="Century Gothic"/>
              </a:rPr>
              <a:t>Dokuz</a:t>
            </a:r>
            <a:r>
              <a:rPr lang="en-US" sz="1800" spc="-10" dirty="0">
                <a:cs typeface="Century Gothic"/>
              </a:rPr>
              <a:t> Eylul University</a:t>
            </a:r>
            <a:r>
              <a:rPr lang="tr-TR" sz="1800" spc="-10" dirty="0">
                <a:cs typeface="Century Gothic"/>
              </a:rPr>
              <a:t> : TR IZMIR01</a:t>
            </a:r>
          </a:p>
          <a:p>
            <a:pPr marL="355600" marR="8890" indent="-342900" algn="just">
              <a:lnSpc>
                <a:spcPct val="90100"/>
              </a:lnSpc>
              <a:buFont typeface="Wingdings 3" panose="05040102010807070707" pitchFamily="18" charset="2"/>
              <a:buChar char="´"/>
            </a:pPr>
            <a:r>
              <a:rPr lang="en-US" sz="1800" spc="-10" dirty="0">
                <a:cs typeface="Century Gothic"/>
              </a:rPr>
              <a:t>In the Before the Mobility section of the Learning Agreement for Traineeships document, you should select one of the 3 options (appropriate for your situation) under Table B: </a:t>
            </a:r>
          </a:p>
          <a:p>
            <a:pPr marL="12700" marR="8890" indent="0" algn="just">
              <a:lnSpc>
                <a:spcPct val="90100"/>
              </a:lnSpc>
              <a:buNone/>
            </a:pPr>
            <a:r>
              <a:rPr lang="en-US" sz="1800" spc="-10" dirty="0">
                <a:cs typeface="Century Gothic"/>
              </a:rPr>
              <a:t>	1- </a:t>
            </a:r>
            <a:r>
              <a:rPr lang="en-US" sz="1800" dirty="0"/>
              <a:t>A traineeship that forms part of your curriculum, counts towards your compulsory traineeship requirement, and is </a:t>
            </a:r>
            <a:r>
              <a:rPr lang="en-US" sz="1800" dirty="0" err="1"/>
              <a:t>recognised</a:t>
            </a:r>
            <a:r>
              <a:rPr lang="en-US" sz="1800" dirty="0"/>
              <a:t> with ECTS credits</a:t>
            </a:r>
            <a:r>
              <a:rPr lang="en-US" sz="1800" spc="-10" dirty="0">
                <a:cs typeface="Century Gothic"/>
              </a:rPr>
              <a:t> (embedded in the curriculum), </a:t>
            </a:r>
          </a:p>
          <a:p>
            <a:pPr marL="12700" marR="8890" indent="0" algn="just">
              <a:lnSpc>
                <a:spcPct val="90100"/>
              </a:lnSpc>
              <a:buNone/>
            </a:pPr>
            <a:r>
              <a:rPr lang="en-US" sz="1800" spc="-10" dirty="0">
                <a:cs typeface="Century Gothic"/>
              </a:rPr>
              <a:t>	2- Voluntary traineeship </a:t>
            </a:r>
          </a:p>
          <a:p>
            <a:pPr marL="12700" marR="8890" indent="0" algn="just">
              <a:lnSpc>
                <a:spcPct val="90100"/>
              </a:lnSpc>
              <a:buNone/>
            </a:pPr>
            <a:r>
              <a:rPr lang="en-US" sz="1800" spc="-10" dirty="0">
                <a:cs typeface="Century Gothic"/>
              </a:rPr>
              <a:t>	3- </a:t>
            </a:r>
            <a:r>
              <a:rPr lang="en-US" sz="1800" dirty="0"/>
              <a:t>A traineeship undertaken as a Recent Graduate</a:t>
            </a:r>
          </a:p>
          <a:p>
            <a:pPr marL="12700" marR="8890" indent="0" algn="just">
              <a:lnSpc>
                <a:spcPct val="90100"/>
              </a:lnSpc>
              <a:buNone/>
            </a:pPr>
            <a:r>
              <a:rPr lang="en-US" sz="1800" spc="-10" dirty="0"/>
              <a:t>As the Sending Institution, </a:t>
            </a:r>
            <a:r>
              <a:rPr lang="en-US" sz="1800" spc="-10" dirty="0" err="1"/>
              <a:t>Dokuz</a:t>
            </a:r>
            <a:r>
              <a:rPr lang="en-US" sz="1800" spc="-10" dirty="0"/>
              <a:t> Eylül University </a:t>
            </a:r>
            <a:r>
              <a:rPr lang="en-US" sz="1800" spc="-10" dirty="0">
                <a:solidFill>
                  <a:srgbClr val="C40F0F"/>
                </a:solidFill>
              </a:rPr>
              <a:t>does not provide insurance policies </a:t>
            </a:r>
            <a:r>
              <a:rPr lang="en-US" sz="1800" spc="-10" dirty="0"/>
              <a:t>for Erasmus+ traineeship students. If the Receiving Institution does not provide insurance coverage either, the student may write the following statement in the insurance section(s) of the Learning Agreement for Traineeships: “</a:t>
            </a:r>
            <a:r>
              <a:rPr lang="en-US" sz="1800" spc="-10" dirty="0">
                <a:solidFill>
                  <a:srgbClr val="C40F0F"/>
                </a:solidFill>
              </a:rPr>
              <a:t>The student will get an insurance policy on his/her own</a:t>
            </a:r>
            <a:r>
              <a:rPr lang="en-US" sz="1800" spc="-10" dirty="0"/>
              <a:t>.”</a:t>
            </a:r>
            <a:endParaRPr lang="en-US" sz="1800" spc="-10" dirty="0">
              <a:cs typeface="Times New Roman"/>
            </a:endParaRPr>
          </a:p>
          <a:p>
            <a:pPr marL="355600" marR="8890" indent="-342900" algn="just">
              <a:lnSpc>
                <a:spcPct val="90100"/>
              </a:lnSpc>
              <a:buFont typeface="Wingdings 3" panose="05040102010807070707" pitchFamily="18" charset="2"/>
              <a:buChar char="´"/>
            </a:pPr>
            <a:r>
              <a:rPr lang="en-US" sz="1800" spc="-10" dirty="0">
                <a:cs typeface="Times New Roman"/>
              </a:rPr>
              <a:t>See also slide «Insurances» in this presentation.</a:t>
            </a: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920156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3" name="Unvan 2">
            <a:extLst>
              <a:ext uri="{FF2B5EF4-FFF2-40B4-BE49-F238E27FC236}">
                <a16:creationId xmlns:a16="http://schemas.microsoft.com/office/drawing/2014/main" id="{48C8F808-8393-43E6-B7D0-3B2A7C3B61FB}"/>
              </a:ext>
            </a:extLst>
          </p:cNvPr>
          <p:cNvSpPr>
            <a:spLocks noGrp="1"/>
          </p:cNvSpPr>
          <p:nvPr>
            <p:ph type="title"/>
          </p:nvPr>
        </p:nvSpPr>
        <p:spPr>
          <a:xfrm>
            <a:off x="838200" y="1"/>
            <a:ext cx="8317089" cy="1690688"/>
          </a:xfrm>
        </p:spPr>
        <p:txBody>
          <a:bodyPr/>
          <a:lstStyle/>
          <a:p>
            <a:r>
              <a:rPr lang="en-US" sz="4000" dirty="0">
                <a:solidFill>
                  <a:srgbClr val="FF0000"/>
                </a:solidFill>
                <a:latin typeface="+mn-lt"/>
                <a:cs typeface="Century Gothic"/>
              </a:rPr>
              <a:t>Decision of the Board</a:t>
            </a:r>
            <a:endParaRPr lang="tr-TR" dirty="0"/>
          </a:p>
        </p:txBody>
      </p:sp>
      <p:sp>
        <p:nvSpPr>
          <p:cNvPr id="9" name="object 9"/>
          <p:cNvSpPr txBox="1">
            <a:spLocks noGrp="1"/>
          </p:cNvSpPr>
          <p:nvPr>
            <p:ph idx="1"/>
          </p:nvPr>
        </p:nvSpPr>
        <p:spPr>
          <a:xfrm>
            <a:off x="838200" y="1825625"/>
            <a:ext cx="10515600" cy="4997265"/>
          </a:xfrm>
          <a:prstGeom prst="rect">
            <a:avLst/>
          </a:prstGeom>
        </p:spPr>
        <p:txBody>
          <a:bodyPr vert="horz" wrap="square" lIns="0" tIns="0" rIns="0" bIns="0" rtlCol="0">
            <a:spAutoFit/>
          </a:bodyPr>
          <a:lstStyle/>
          <a:p>
            <a:pPr marL="12700" marR="8890" indent="0" algn="just">
              <a:lnSpc>
                <a:spcPct val="90100"/>
              </a:lnSpc>
            </a:pPr>
            <a:r>
              <a:rPr lang="tr-TR" sz="1800" spc="-10" dirty="0">
                <a:cs typeface="Calibri"/>
              </a:rPr>
              <a:t> </a:t>
            </a:r>
            <a:r>
              <a:rPr lang="en-US" sz="2400" spc="-15" dirty="0">
                <a:cs typeface="Calibri"/>
              </a:rPr>
              <a:t>It is a document issued by our university stating that it is appropriate for our student to participate in Erasmus+ Traineeship Mobility.</a:t>
            </a:r>
          </a:p>
          <a:p>
            <a:pPr marL="12700" marR="8890" indent="0" algn="just">
              <a:lnSpc>
                <a:spcPct val="90100"/>
              </a:lnSpc>
            </a:pPr>
            <a:r>
              <a:rPr lang="tr-TR" sz="2400" spc="-45" dirty="0">
                <a:cs typeface="Calibri"/>
              </a:rPr>
              <a:t> </a:t>
            </a:r>
            <a:r>
              <a:rPr lang="en-US" sz="2400" spc="-45" dirty="0">
                <a:cs typeface="Calibri"/>
              </a:rPr>
              <a:t>In order to obtain this document, you must apply to the academic unit in which you are enrolled.</a:t>
            </a:r>
          </a:p>
          <a:p>
            <a:pPr marL="12700" marR="8890" indent="0" algn="just">
              <a:lnSpc>
                <a:spcPct val="90100"/>
              </a:lnSpc>
            </a:pPr>
            <a:r>
              <a:rPr lang="en-US" sz="2400" dirty="0"/>
              <a:t>Students who begin their Erasmus+ Traineeship Mobility after graduation are not required to obtain a Decision of the Board, as they are no longer enrolled at the University</a:t>
            </a:r>
            <a:r>
              <a:rPr lang="en-US" sz="2400" spc="-45" dirty="0">
                <a:cs typeface="Calibri"/>
              </a:rPr>
              <a:t>.</a:t>
            </a:r>
          </a:p>
          <a:p>
            <a:pPr marL="12700" marR="8890" indent="0" algn="just">
              <a:lnSpc>
                <a:spcPct val="90100"/>
              </a:lnSpc>
            </a:pPr>
            <a:r>
              <a:rPr lang="en-US" sz="2400" spc="-20" dirty="0">
                <a:cs typeface="Calibri"/>
              </a:rPr>
              <a:t>If you are a Research Assistant, a Decision of the Board </a:t>
            </a:r>
            <a:r>
              <a:rPr lang="en-US" sz="2400" dirty="0"/>
              <a:t>must be obtained for both your staff and student status.</a:t>
            </a:r>
            <a:endParaRPr lang="tr-TR" sz="1800" spc="-45" dirty="0">
              <a:cs typeface="Calibri"/>
            </a:endParaRPr>
          </a:p>
          <a:p>
            <a:pPr marL="12700" marR="8890" indent="0" algn="just">
              <a:lnSpc>
                <a:spcPct val="90100"/>
              </a:lnSpc>
              <a:buNone/>
            </a:pPr>
            <a:endParaRPr lang="tr-TR" sz="1800" spc="-5" dirty="0">
              <a:cs typeface="Century Gothic"/>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1350461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3" name="Unvan 2">
            <a:extLst>
              <a:ext uri="{FF2B5EF4-FFF2-40B4-BE49-F238E27FC236}">
                <a16:creationId xmlns:a16="http://schemas.microsoft.com/office/drawing/2014/main" id="{B0D9E1DA-EA94-457F-8B27-CC60E9552DEC}"/>
              </a:ext>
            </a:extLst>
          </p:cNvPr>
          <p:cNvSpPr>
            <a:spLocks noGrp="1"/>
          </p:cNvSpPr>
          <p:nvPr>
            <p:ph type="title"/>
          </p:nvPr>
        </p:nvSpPr>
        <p:spPr>
          <a:xfrm>
            <a:off x="838200" y="1"/>
            <a:ext cx="8317089" cy="1690688"/>
          </a:xfrm>
        </p:spPr>
        <p:txBody>
          <a:bodyPr/>
          <a:lstStyle/>
          <a:p>
            <a:r>
              <a:rPr lang="en-US" sz="4000" dirty="0">
                <a:solidFill>
                  <a:srgbClr val="FF0000"/>
                </a:solidFill>
                <a:latin typeface="+mn-lt"/>
                <a:cs typeface="Century Gothic"/>
              </a:rPr>
              <a:t>English Transcript</a:t>
            </a:r>
            <a:endParaRPr lang="tr-TR" dirty="0"/>
          </a:p>
        </p:txBody>
      </p:sp>
      <p:sp>
        <p:nvSpPr>
          <p:cNvPr id="9" name="object 9"/>
          <p:cNvSpPr txBox="1">
            <a:spLocks noGrp="1"/>
          </p:cNvSpPr>
          <p:nvPr>
            <p:ph idx="1"/>
          </p:nvPr>
        </p:nvSpPr>
        <p:spPr>
          <a:xfrm>
            <a:off x="838200" y="1825625"/>
            <a:ext cx="10515600" cy="3692293"/>
          </a:xfrm>
          <a:prstGeom prst="rect">
            <a:avLst/>
          </a:prstGeom>
        </p:spPr>
        <p:txBody>
          <a:bodyPr vert="horz" wrap="square" lIns="0" tIns="0" rIns="0" bIns="0" rtlCol="0">
            <a:spAutoFit/>
          </a:bodyPr>
          <a:lstStyle/>
          <a:p>
            <a:pPr marL="12065" marR="12700" indent="0" algn="just">
              <a:lnSpc>
                <a:spcPts val="3020"/>
              </a:lnSpc>
              <a:buNone/>
              <a:tabLst>
                <a:tab pos="241300" algn="l"/>
              </a:tabLst>
            </a:pPr>
            <a:r>
              <a:rPr lang="en-US" sz="2400" dirty="0"/>
              <a:t>This document includes all courses the student has completed and is currently enrolled in, the credit value of each course, the final grade/status for each course, and the student's cumulative grade point average (CGPA).</a:t>
            </a:r>
          </a:p>
          <a:p>
            <a:pPr marL="12065" marR="12700" indent="0" algn="just">
              <a:lnSpc>
                <a:spcPts val="3020"/>
              </a:lnSpc>
              <a:buNone/>
              <a:tabLst>
                <a:tab pos="241300" algn="l"/>
              </a:tabLst>
            </a:pPr>
            <a:r>
              <a:rPr lang="en-US" sz="2400" spc="-20" dirty="0">
                <a:cs typeface="Wingdings 3"/>
              </a:rPr>
              <a:t>Your English transcript, which you will submit to the International Academic Relations Office, must be up-to-date. </a:t>
            </a:r>
          </a:p>
          <a:p>
            <a:pPr>
              <a:lnSpc>
                <a:spcPts val="750"/>
              </a:lnSpc>
              <a:spcBef>
                <a:spcPts val="19"/>
              </a:spcBef>
            </a:pPr>
            <a:endParaRPr lang="tr-TR" sz="500" dirty="0"/>
          </a:p>
          <a:p>
            <a:pPr marL="12700" indent="0">
              <a:lnSpc>
                <a:spcPct val="100000"/>
              </a:lnSpc>
              <a:buNone/>
            </a:pPr>
            <a:endParaRPr lang="tr-TR" sz="18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429374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8EF38631-54FC-458E-A1C6-540C8C230395}"/>
              </a:ext>
            </a:extLst>
          </p:cNvPr>
          <p:cNvSpPr>
            <a:spLocks noGrp="1"/>
          </p:cNvSpPr>
          <p:nvPr>
            <p:ph type="title"/>
          </p:nvPr>
        </p:nvSpPr>
        <p:spPr>
          <a:xfrm>
            <a:off x="838200" y="1"/>
            <a:ext cx="8317089" cy="1690688"/>
          </a:xfrm>
        </p:spPr>
        <p:txBody>
          <a:bodyPr>
            <a:normAutofit/>
          </a:bodyPr>
          <a:lstStyle/>
          <a:p>
            <a:r>
              <a:rPr lang="tr-TR" sz="4000" dirty="0">
                <a:solidFill>
                  <a:srgbClr val="FF0000"/>
                </a:solidFill>
                <a:latin typeface="+mn-lt"/>
              </a:rPr>
              <a:t>Euro </a:t>
            </a:r>
            <a:r>
              <a:rPr lang="en-US" sz="4000" dirty="0">
                <a:solidFill>
                  <a:srgbClr val="FF0000"/>
                </a:solidFill>
                <a:latin typeface="+mn-lt"/>
              </a:rPr>
              <a:t>Current </a:t>
            </a:r>
            <a:r>
              <a:rPr lang="tr-TR" sz="4000" dirty="0">
                <a:solidFill>
                  <a:srgbClr val="FF0000"/>
                </a:solidFill>
                <a:latin typeface="+mn-lt"/>
              </a:rPr>
              <a:t>Account </a:t>
            </a:r>
            <a:endParaRPr lang="tr-TR" dirty="0"/>
          </a:p>
        </p:txBody>
      </p:sp>
      <p:sp>
        <p:nvSpPr>
          <p:cNvPr id="9" name="object 9"/>
          <p:cNvSpPr txBox="1">
            <a:spLocks noGrp="1"/>
          </p:cNvSpPr>
          <p:nvPr>
            <p:ph idx="1"/>
          </p:nvPr>
        </p:nvSpPr>
        <p:spPr>
          <a:xfrm>
            <a:off x="838200" y="1825625"/>
            <a:ext cx="10515600" cy="4848507"/>
          </a:xfrm>
          <a:prstGeom prst="rect">
            <a:avLst/>
          </a:prstGeom>
        </p:spPr>
        <p:txBody>
          <a:bodyPr vert="horz" wrap="square" lIns="0" tIns="0" rIns="0" bIns="0" rtlCol="0">
            <a:spAutoFit/>
          </a:bodyPr>
          <a:lstStyle/>
          <a:p>
            <a:pPr>
              <a:lnSpc>
                <a:spcPct val="100000"/>
              </a:lnSpc>
              <a:spcBef>
                <a:spcPts val="0"/>
              </a:spcBef>
            </a:pPr>
            <a:r>
              <a:rPr lang="en-US" sz="2400" dirty="0"/>
              <a:t>Your grant will be transferred from our Ziraat Bank account. To avoid deductions due to bank charges or transaction fees, you are advised to open a Euro current account with Ziraat Bank. However, some other banks may also allow the grant to be transferred without any deductions.</a:t>
            </a:r>
            <a:endParaRPr lang="en-US" sz="2400" dirty="0">
              <a:cs typeface="Calibri"/>
            </a:endParaRPr>
          </a:p>
          <a:p>
            <a:pPr>
              <a:lnSpc>
                <a:spcPct val="100000"/>
              </a:lnSpc>
              <a:spcBef>
                <a:spcPts val="0"/>
              </a:spcBef>
            </a:pPr>
            <a:endParaRPr lang="tr-TR" sz="2400" dirty="0"/>
          </a:p>
          <a:p>
            <a:pPr marL="298450" marR="718820" indent="-285750">
              <a:lnSpc>
                <a:spcPct val="100000"/>
              </a:lnSpc>
              <a:spcBef>
                <a:spcPts val="0"/>
              </a:spcBef>
            </a:pPr>
            <a:r>
              <a:rPr lang="en-US" sz="2400" dirty="0">
                <a:cs typeface="Calibri"/>
              </a:rPr>
              <a:t>Check whether the bank where you intend to open your account has a branch or a partner bank in your host country or city, and check the applicable transfer fees and processing times.</a:t>
            </a:r>
            <a:r>
              <a:rPr lang="en-US" sz="2400" dirty="0"/>
              <a:t> You should also consider which bank will provide the easiest and most cost-effective access to your Euro funds during your stay.</a:t>
            </a:r>
            <a:endParaRPr lang="tr-TR" sz="2400" dirty="0">
              <a:cs typeface="Calibri"/>
            </a:endParaRPr>
          </a:p>
          <a:p>
            <a:pPr marL="0" indent="0">
              <a:lnSpc>
                <a:spcPct val="100000"/>
              </a:lnSpc>
              <a:spcBef>
                <a:spcPts val="0"/>
              </a:spcBef>
              <a:buNone/>
            </a:pPr>
            <a:endParaRPr lang="tr-TR" sz="1400" dirty="0">
              <a:cs typeface="Calibri"/>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607756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7CB017-AA91-43CC-A323-DB08C4D2A81E}"/>
              </a:ext>
            </a:extLst>
          </p:cNvPr>
          <p:cNvSpPr>
            <a:spLocks noGrp="1"/>
          </p:cNvSpPr>
          <p:nvPr>
            <p:ph type="title"/>
          </p:nvPr>
        </p:nvSpPr>
        <p:spPr>
          <a:xfrm>
            <a:off x="838200" y="1"/>
            <a:ext cx="8317089" cy="1690688"/>
          </a:xfrm>
        </p:spPr>
        <p:txBody>
          <a:bodyPr>
            <a:normAutofit/>
          </a:bodyPr>
          <a:lstStyle/>
          <a:p>
            <a:r>
              <a:rPr lang="tr-TR" sz="4000" dirty="0">
                <a:solidFill>
                  <a:srgbClr val="FF0000"/>
                </a:solidFill>
                <a:latin typeface="+mn-lt"/>
              </a:rPr>
              <a:t>Euro </a:t>
            </a:r>
            <a:r>
              <a:rPr lang="en-US" sz="4000" dirty="0">
                <a:solidFill>
                  <a:srgbClr val="FF0000"/>
                </a:solidFill>
                <a:latin typeface="+mn-lt"/>
              </a:rPr>
              <a:t>Current </a:t>
            </a:r>
            <a:r>
              <a:rPr lang="tr-TR" sz="4000" dirty="0">
                <a:solidFill>
                  <a:srgbClr val="FF0000"/>
                </a:solidFill>
                <a:latin typeface="+mn-lt"/>
              </a:rPr>
              <a:t>Account</a:t>
            </a:r>
          </a:p>
        </p:txBody>
      </p:sp>
      <p:sp>
        <p:nvSpPr>
          <p:cNvPr id="3" name="İçerik Yer Tutucusu 2">
            <a:extLst>
              <a:ext uri="{FF2B5EF4-FFF2-40B4-BE49-F238E27FC236}">
                <a16:creationId xmlns:a16="http://schemas.microsoft.com/office/drawing/2014/main" id="{ADDA4FE1-C888-4B24-9DED-A9FFC7DB82AF}"/>
              </a:ext>
            </a:extLst>
          </p:cNvPr>
          <p:cNvSpPr>
            <a:spLocks noGrp="1"/>
          </p:cNvSpPr>
          <p:nvPr>
            <p:ph idx="1"/>
          </p:nvPr>
        </p:nvSpPr>
        <p:spPr/>
        <p:txBody>
          <a:bodyPr>
            <a:normAutofit/>
          </a:bodyPr>
          <a:lstStyle/>
          <a:p>
            <a:pPr lvl="0">
              <a:lnSpc>
                <a:spcPct val="100000"/>
              </a:lnSpc>
              <a:spcBef>
                <a:spcPts val="0"/>
              </a:spcBef>
            </a:pPr>
            <a:r>
              <a:rPr lang="en-US" sz="2000" dirty="0">
                <a:solidFill>
                  <a:srgbClr val="015092"/>
                </a:solidFill>
                <a:cs typeface="Calibri"/>
              </a:rPr>
              <a:t>The bank account must be in your own name and in a bank in Turkey</a:t>
            </a:r>
            <a:r>
              <a:rPr lang="tr-TR" sz="2000" dirty="0">
                <a:solidFill>
                  <a:srgbClr val="015092"/>
                </a:solidFill>
                <a:cs typeface="Calibri"/>
              </a:rPr>
              <a:t>. </a:t>
            </a:r>
            <a:r>
              <a:rPr lang="en-US" sz="2000" dirty="0">
                <a:solidFill>
                  <a:srgbClr val="015092"/>
                </a:solidFill>
                <a:cs typeface="Calibri"/>
              </a:rPr>
              <a:t>Opening a joint account is also recommended.</a:t>
            </a:r>
            <a:r>
              <a:rPr lang="tr-TR" sz="2000" dirty="0">
                <a:solidFill>
                  <a:srgbClr val="015092"/>
                </a:solidFill>
                <a:cs typeface="Calibri"/>
              </a:rPr>
              <a:t> </a:t>
            </a:r>
            <a:r>
              <a:rPr lang="en-US" sz="2000" u="sng" spc="-75" dirty="0">
                <a:solidFill>
                  <a:srgbClr val="015092"/>
                </a:solidFill>
                <a:cs typeface="Calibri"/>
              </a:rPr>
              <a:t>In this case, your first name and surname should be in your account book, and the name and surname of your relative/family member you want to access the account should be written in the second place</a:t>
            </a:r>
            <a:r>
              <a:rPr lang="tr-TR" sz="2000" u="sng" spc="-75" dirty="0">
                <a:solidFill>
                  <a:srgbClr val="015092"/>
                </a:solidFill>
                <a:cs typeface="Calibri"/>
              </a:rPr>
              <a:t>.</a:t>
            </a:r>
            <a:r>
              <a:rPr lang="tr-TR" sz="2000" spc="-75" dirty="0">
                <a:solidFill>
                  <a:srgbClr val="015092"/>
                </a:solidFill>
                <a:cs typeface="Calibri"/>
              </a:rPr>
              <a:t> </a:t>
            </a:r>
            <a:r>
              <a:rPr lang="en-US" sz="2000" dirty="0">
                <a:solidFill>
                  <a:srgbClr val="015092"/>
                </a:solidFill>
                <a:cs typeface="Calibri"/>
              </a:rPr>
              <a:t>If you open a joint account, both account holders will have access to the funds in the account.</a:t>
            </a:r>
            <a:endParaRPr lang="tr-TR" sz="2000" dirty="0">
              <a:solidFill>
                <a:srgbClr val="015092"/>
              </a:solidFill>
              <a:cs typeface="Calibri"/>
            </a:endParaRPr>
          </a:p>
          <a:p>
            <a:pPr marL="12700" lvl="0" indent="0">
              <a:lnSpc>
                <a:spcPct val="100000"/>
              </a:lnSpc>
              <a:buNone/>
            </a:pPr>
            <a:endParaRPr lang="tr-TR" sz="2000" dirty="0">
              <a:solidFill>
                <a:srgbClr val="015092"/>
              </a:solidFill>
              <a:cs typeface="Calibri"/>
            </a:endParaRPr>
          </a:p>
          <a:p>
            <a:pPr marL="12700" marR="8890" lvl="0" indent="0" algn="ctr">
              <a:lnSpc>
                <a:spcPct val="90100"/>
              </a:lnSpc>
              <a:buNone/>
            </a:pPr>
            <a:r>
              <a:rPr lang="tr-TR" sz="2000" spc="-5" dirty="0">
                <a:solidFill>
                  <a:srgbClr val="015092"/>
                </a:solidFill>
                <a:cs typeface="Century Gothic"/>
              </a:rPr>
              <a:t> </a:t>
            </a:r>
            <a:endParaRPr lang="tr-TR" sz="2000" dirty="0">
              <a:solidFill>
                <a:srgbClr val="015092"/>
              </a:solidFill>
              <a:cs typeface="Times New Roman"/>
            </a:endParaRPr>
          </a:p>
          <a:p>
            <a:endParaRPr lang="tr-TR" dirty="0"/>
          </a:p>
        </p:txBody>
      </p:sp>
    </p:spTree>
    <p:extLst>
      <p:ext uri="{BB962C8B-B14F-4D97-AF65-F5344CB8AC3E}">
        <p14:creationId xmlns:p14="http://schemas.microsoft.com/office/powerpoint/2010/main" val="574372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8317089" cy="1690688"/>
          </a:xfrm>
        </p:spPr>
        <p:txBody>
          <a:bodyPr>
            <a:normAutofit/>
          </a:bodyPr>
          <a:lstStyle/>
          <a:p>
            <a:r>
              <a:rPr lang="en-US" sz="4000" dirty="0">
                <a:solidFill>
                  <a:srgbClr val="FF0000"/>
                </a:solidFill>
                <a:latin typeface="+mn-lt"/>
              </a:rPr>
              <a:t>IMPORTANT ANNOUNCEMENT</a:t>
            </a:r>
            <a:endParaRPr lang="tr-TR" sz="4000" dirty="0">
              <a:latin typeface="+mn-lt"/>
            </a:endParaRPr>
          </a:p>
        </p:txBody>
      </p:sp>
      <p:sp>
        <p:nvSpPr>
          <p:cNvPr id="3" name="İçerik Yer Tutucusu 2"/>
          <p:cNvSpPr>
            <a:spLocks noGrp="1"/>
          </p:cNvSpPr>
          <p:nvPr>
            <p:ph idx="1"/>
          </p:nvPr>
        </p:nvSpPr>
        <p:spPr/>
        <p:txBody>
          <a:bodyPr>
            <a:normAutofit/>
          </a:bodyPr>
          <a:lstStyle/>
          <a:p>
            <a:pPr marL="0" indent="0">
              <a:buNone/>
            </a:pPr>
            <a:r>
              <a:rPr lang="en-US" dirty="0"/>
              <a:t>Dear students</a:t>
            </a:r>
            <a:r>
              <a:rPr lang="tr-TR" dirty="0"/>
              <a:t>, </a:t>
            </a:r>
          </a:p>
          <a:p>
            <a:pPr marL="0" indent="0" algn="just">
              <a:buNone/>
            </a:pPr>
            <a:r>
              <a:rPr lang="en-US" dirty="0"/>
              <a:t>During your travel to your host country, please keep in mind that the decisions of the competent authorities in the host country and the host </a:t>
            </a:r>
            <a:r>
              <a:rPr lang="en-US" dirty="0" err="1"/>
              <a:t>organisation</a:t>
            </a:r>
            <a:r>
              <a:rPr lang="en-US" dirty="0"/>
              <a:t> will play a decisive role. For your visa application to be successful, it is important to complete all the documents and procedures required by the consulate.</a:t>
            </a:r>
            <a:endParaRPr lang="tr-TR" dirty="0"/>
          </a:p>
          <a:p>
            <a:pPr marL="0" indent="0" algn="just">
              <a:buNone/>
            </a:pPr>
            <a:endParaRPr lang="tr-TR" dirty="0"/>
          </a:p>
          <a:p>
            <a:pPr marL="0" indent="0" algn="just">
              <a:buNone/>
            </a:pPr>
            <a:r>
              <a:rPr lang="tr-TR" dirty="0"/>
              <a:t>	</a:t>
            </a:r>
          </a:p>
        </p:txBody>
      </p:sp>
    </p:spTree>
    <p:extLst>
      <p:ext uri="{BB962C8B-B14F-4D97-AF65-F5344CB8AC3E}">
        <p14:creationId xmlns:p14="http://schemas.microsoft.com/office/powerpoint/2010/main" val="4187764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868680" y="1"/>
            <a:ext cx="8293608" cy="1691640"/>
          </a:xfrm>
          <a:prstGeom prst="rect">
            <a:avLst/>
          </a:prstGeom>
          <a:blipFill>
            <a:blip r:embed="rId3" cstate="print"/>
            <a:stretch>
              <a:fillRect/>
            </a:stretch>
          </a:blipFill>
        </p:spPr>
        <p:txBody>
          <a:bodyPr wrap="square" lIns="0" tIns="0" rIns="0" bIns="0" rtlCol="0" anchor="ctr"/>
          <a:lstStyle/>
          <a:p>
            <a:r>
              <a:rPr lang="tr-TR" sz="4000" b="1" dirty="0">
                <a:solidFill>
                  <a:srgbClr val="FF0000"/>
                </a:solidFill>
                <a:ea typeface="+mj-ea"/>
                <a:cs typeface="+mj-cs"/>
              </a:rPr>
              <a:t>V</a:t>
            </a:r>
            <a:r>
              <a:rPr lang="en-US" sz="4000" b="1" dirty="0">
                <a:solidFill>
                  <a:srgbClr val="FF0000"/>
                </a:solidFill>
                <a:ea typeface="+mj-ea"/>
                <a:cs typeface="+mj-cs"/>
              </a:rPr>
              <a:t>ISA</a:t>
            </a:r>
            <a:endParaRPr sz="4000" b="1" dirty="0">
              <a:solidFill>
                <a:srgbClr val="FF0000"/>
              </a:solidFill>
              <a:ea typeface="+mj-ea"/>
              <a:cs typeface="+mj-cs"/>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9" name="object 9"/>
          <p:cNvSpPr txBox="1">
            <a:spLocks noGrp="1"/>
          </p:cNvSpPr>
          <p:nvPr>
            <p:ph idx="1"/>
          </p:nvPr>
        </p:nvSpPr>
        <p:spPr>
          <a:xfrm>
            <a:off x="868680" y="2109315"/>
            <a:ext cx="10719939" cy="4582793"/>
          </a:xfrm>
          <a:prstGeom prst="rect">
            <a:avLst/>
          </a:prstGeom>
        </p:spPr>
        <p:txBody>
          <a:bodyPr vert="horz" wrap="square" lIns="0" tIns="0" rIns="0" bIns="0" rtlCol="0">
            <a:spAutoFit/>
          </a:bodyPr>
          <a:lstStyle/>
          <a:p>
            <a:pPr marL="0" indent="0">
              <a:buNone/>
            </a:pPr>
            <a:r>
              <a:rPr lang="tr-TR" sz="1400" spc="-20" dirty="0">
                <a:solidFill>
                  <a:srgbClr val="A42F0F"/>
                </a:solidFill>
                <a:latin typeface="Wingdings 3"/>
                <a:cs typeface="Wingdings 3"/>
              </a:rPr>
              <a:t> </a:t>
            </a:r>
            <a:r>
              <a:rPr lang="en-US" sz="2400" spc="-175" dirty="0">
                <a:cs typeface="Calibri"/>
              </a:rPr>
              <a:t>In order to apply for a new passport, a </a:t>
            </a:r>
            <a:r>
              <a:rPr lang="en-US" sz="2400" spc="-175" dirty="0">
                <a:solidFill>
                  <a:srgbClr val="C40F0F"/>
                </a:solidFill>
                <a:cs typeface="Calibri"/>
              </a:rPr>
              <a:t>"Student Certificate" </a:t>
            </a:r>
            <a:r>
              <a:rPr lang="en-US" sz="2400" spc="-175" dirty="0">
                <a:cs typeface="Calibri"/>
              </a:rPr>
              <a:t>must be obtained from the Faculty/College/Institute’s student affairs</a:t>
            </a:r>
            <a:r>
              <a:rPr lang="tr-TR" sz="2400" dirty="0">
                <a:cs typeface="Calibri"/>
              </a:rPr>
              <a:t>. </a:t>
            </a:r>
            <a:r>
              <a:rPr lang="en-US" sz="2400" spc="-175" dirty="0">
                <a:cs typeface="Calibri"/>
              </a:rPr>
              <a:t>Students under the age of 26 are eligible to obtain a passport exempt from passport fees. For students aged 26 or over, the International Academic Relations Office can issue an official letter confirming that the student has been selected to participate in an Erasmus+ Traineeship Mobility.</a:t>
            </a:r>
          </a:p>
          <a:p>
            <a:pPr marL="0" indent="0">
              <a:lnSpc>
                <a:spcPct val="100000"/>
              </a:lnSpc>
              <a:buNone/>
            </a:pPr>
            <a:r>
              <a:rPr lang="tr-TR" sz="2400" spc="-20" dirty="0">
                <a:solidFill>
                  <a:srgbClr val="A42F0F"/>
                </a:solidFill>
                <a:latin typeface="Wingdings 3"/>
                <a:cs typeface="Times New Roman" panose="02020603050405020304" pitchFamily="18" charset="0"/>
              </a:rPr>
              <a:t> </a:t>
            </a:r>
            <a:r>
              <a:rPr lang="tr-TR" sz="2400" b="1" u="heavy" spc="-15" dirty="0">
                <a:cs typeface="Calibri"/>
              </a:rPr>
              <a:t>Le</a:t>
            </a:r>
            <a:r>
              <a:rPr lang="tr-TR" sz="2400" b="1" u="heavy" spc="-45" dirty="0">
                <a:cs typeface="Calibri"/>
              </a:rPr>
              <a:t>t</a:t>
            </a:r>
            <a:r>
              <a:rPr lang="tr-TR" sz="2400" b="1" u="heavy" spc="-40" dirty="0">
                <a:cs typeface="Calibri"/>
              </a:rPr>
              <a:t>t</a:t>
            </a:r>
            <a:r>
              <a:rPr lang="tr-TR" sz="2400" b="1" u="heavy" dirty="0">
                <a:cs typeface="Calibri"/>
              </a:rPr>
              <a:t>er of</a:t>
            </a:r>
            <a:r>
              <a:rPr lang="tr-TR" sz="2400" b="1" u="heavy" spc="-10" dirty="0">
                <a:cs typeface="Calibri"/>
              </a:rPr>
              <a:t> </a:t>
            </a:r>
            <a:r>
              <a:rPr lang="tr-TR" sz="2400" b="1" u="heavy" spc="-125" dirty="0">
                <a:cs typeface="Calibri"/>
              </a:rPr>
              <a:t>V</a:t>
            </a:r>
            <a:r>
              <a:rPr lang="tr-TR" sz="2400" b="1" u="heavy" dirty="0">
                <a:cs typeface="Calibri"/>
              </a:rPr>
              <a:t>erifi</a:t>
            </a:r>
            <a:r>
              <a:rPr lang="tr-TR" sz="2400" b="1" u="heavy" spc="-15" dirty="0">
                <a:cs typeface="Calibri"/>
              </a:rPr>
              <a:t>c</a:t>
            </a:r>
            <a:r>
              <a:rPr lang="tr-TR" sz="2400" b="1" u="heavy" spc="-40" dirty="0">
                <a:cs typeface="Calibri"/>
              </a:rPr>
              <a:t>a</a:t>
            </a:r>
            <a:r>
              <a:rPr lang="tr-TR" sz="2400" b="1" u="heavy" spc="-10" dirty="0">
                <a:cs typeface="Calibri"/>
              </a:rPr>
              <a:t>t</a:t>
            </a:r>
            <a:r>
              <a:rPr lang="tr-TR" sz="2400" b="1" u="heavy" spc="-20" dirty="0">
                <a:cs typeface="Calibri"/>
              </a:rPr>
              <a:t>i</a:t>
            </a:r>
            <a:r>
              <a:rPr lang="tr-TR" sz="2400" b="1" u="heavy" spc="-15" dirty="0">
                <a:cs typeface="Calibri"/>
              </a:rPr>
              <a:t>on</a:t>
            </a:r>
            <a:r>
              <a:rPr lang="tr-TR" sz="2400" b="1" u="heavy" spc="-10" dirty="0">
                <a:cs typeface="Calibri"/>
              </a:rPr>
              <a:t>:</a:t>
            </a:r>
            <a:endParaRPr lang="tr-TR" sz="2400" dirty="0">
              <a:cs typeface="Calibri"/>
            </a:endParaRPr>
          </a:p>
          <a:p>
            <a:pPr>
              <a:lnSpc>
                <a:spcPts val="950"/>
              </a:lnSpc>
              <a:spcBef>
                <a:spcPts val="46"/>
              </a:spcBef>
            </a:pPr>
            <a:endParaRPr lang="tr-TR" sz="2400" dirty="0"/>
          </a:p>
          <a:p>
            <a:pPr marL="12700" marR="12700">
              <a:lnSpc>
                <a:spcPct val="70000"/>
              </a:lnSpc>
            </a:pPr>
            <a:r>
              <a:rPr lang="en-US" sz="2400" spc="-5" dirty="0">
                <a:cs typeface="Calibri"/>
              </a:rPr>
              <a:t>It is issued by the International Academic Relations Office</a:t>
            </a:r>
            <a:r>
              <a:rPr lang="tr-TR" sz="2400" dirty="0">
                <a:cs typeface="Calibri"/>
              </a:rPr>
              <a:t>. </a:t>
            </a:r>
            <a:r>
              <a:rPr lang="en-US" sz="2400" dirty="0">
                <a:cs typeface="Calibri"/>
              </a:rPr>
              <a:t>In order to receive this letter, you must submit your request by forwarding your Acceptance Letter to </a:t>
            </a:r>
            <a:r>
              <a:rPr lang="en-US" sz="2400" i="1" dirty="0">
                <a:cs typeface="Calibri"/>
              </a:rPr>
              <a:t>erasmus@deu.edu.tr</a:t>
            </a:r>
            <a:r>
              <a:rPr lang="en-US" sz="2400" dirty="0">
                <a:cs typeface="Calibri"/>
              </a:rPr>
              <a:t>, which includes the date range in which you will do an Erasmus+ traineeship abroad (</a:t>
            </a:r>
            <a:r>
              <a:rPr lang="en-US" sz="2400" dirty="0" err="1">
                <a:cs typeface="Calibri"/>
              </a:rPr>
              <a:t>eg</a:t>
            </a:r>
            <a:r>
              <a:rPr lang="en-US" sz="2400" dirty="0">
                <a:cs typeface="Calibri"/>
              </a:rPr>
              <a:t>: 15/09/2026-15/11/2026).</a:t>
            </a:r>
            <a:endParaRPr lang="tr-TR" sz="1400" dirty="0"/>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455691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590FB1-CEFE-48C6-9711-BD215E9B79C5}"/>
              </a:ext>
            </a:extLst>
          </p:cNvPr>
          <p:cNvSpPr>
            <a:spLocks noGrp="1"/>
          </p:cNvSpPr>
          <p:nvPr>
            <p:ph type="title"/>
          </p:nvPr>
        </p:nvSpPr>
        <p:spPr>
          <a:xfrm>
            <a:off x="838200" y="1"/>
            <a:ext cx="8317089" cy="1690688"/>
          </a:xfrm>
        </p:spPr>
        <p:txBody>
          <a:bodyPr/>
          <a:lstStyle/>
          <a:p>
            <a:r>
              <a:rPr lang="tr-TR" sz="4000" dirty="0">
                <a:solidFill>
                  <a:srgbClr val="FF0000"/>
                </a:solidFill>
                <a:latin typeface="+mn-lt"/>
              </a:rPr>
              <a:t>V</a:t>
            </a:r>
            <a:r>
              <a:rPr lang="en-US" sz="4000" dirty="0">
                <a:solidFill>
                  <a:srgbClr val="FF0000"/>
                </a:solidFill>
                <a:latin typeface="+mn-lt"/>
              </a:rPr>
              <a:t>ISA</a:t>
            </a:r>
            <a:endParaRPr lang="tr-TR" dirty="0"/>
          </a:p>
        </p:txBody>
      </p:sp>
      <p:sp>
        <p:nvSpPr>
          <p:cNvPr id="3" name="İçerik Yer Tutucusu 2">
            <a:extLst>
              <a:ext uri="{FF2B5EF4-FFF2-40B4-BE49-F238E27FC236}">
                <a16:creationId xmlns:a16="http://schemas.microsoft.com/office/drawing/2014/main" id="{F0660CD3-291F-4909-BC87-8CF5DE8B738E}"/>
              </a:ext>
            </a:extLst>
          </p:cNvPr>
          <p:cNvSpPr>
            <a:spLocks noGrp="1"/>
          </p:cNvSpPr>
          <p:nvPr>
            <p:ph idx="1"/>
          </p:nvPr>
        </p:nvSpPr>
        <p:spPr/>
        <p:txBody>
          <a:bodyPr>
            <a:normAutofit/>
          </a:bodyPr>
          <a:lstStyle/>
          <a:p>
            <a:pPr marL="12700" marR="676910" algn="just">
              <a:lnSpc>
                <a:spcPct val="70000"/>
              </a:lnSpc>
            </a:pPr>
            <a:r>
              <a:rPr lang="en-US" spc="-165" dirty="0">
                <a:cs typeface="Calibri"/>
              </a:rPr>
              <a:t>Once your grant letter has been prepared and the signature/seal process has been completed, you will be notified by e-mail that it is ready and can be obtained from the International Academic Relations Office. </a:t>
            </a:r>
          </a:p>
          <a:p>
            <a:pPr marL="12700" marR="676910" algn="just">
              <a:lnSpc>
                <a:spcPct val="70000"/>
              </a:lnSpc>
            </a:pPr>
            <a:r>
              <a:rPr lang="en-US" spc="-165" dirty="0">
                <a:cs typeface="Calibri"/>
              </a:rPr>
              <a:t>For zero-grant students, we can also issue an official letter, without any reference to a grant, confirming that they have been selected for an Erasmus+ Traineeship Mobility, which may be used for visa application purposes.</a:t>
            </a:r>
          </a:p>
          <a:p>
            <a:pPr marL="12700" marR="676910" algn="just">
              <a:lnSpc>
                <a:spcPct val="70000"/>
              </a:lnSpc>
            </a:pPr>
            <a:r>
              <a:rPr lang="en-US" dirty="0">
                <a:cs typeface="Calibri"/>
              </a:rPr>
              <a:t>Under normal circumstances, this process takes up to </a:t>
            </a:r>
            <a:r>
              <a:rPr lang="en-US" dirty="0">
                <a:solidFill>
                  <a:srgbClr val="C40F0F"/>
                </a:solidFill>
                <a:cs typeface="Calibri"/>
              </a:rPr>
              <a:t>five working days</a:t>
            </a:r>
            <a:r>
              <a:rPr lang="en-US" dirty="0">
                <a:cs typeface="Calibri"/>
              </a:rPr>
              <a:t>. Please plan your request accordingly and monitor your e-mails for notifications regarding the status of your letter.</a:t>
            </a:r>
          </a:p>
          <a:p>
            <a:endParaRPr lang="tr-TR" dirty="0"/>
          </a:p>
        </p:txBody>
      </p:sp>
    </p:spTree>
    <p:extLst>
      <p:ext uri="{BB962C8B-B14F-4D97-AF65-F5344CB8AC3E}">
        <p14:creationId xmlns:p14="http://schemas.microsoft.com/office/powerpoint/2010/main" val="1304940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52EFC465-216A-418A-B826-BE1549EBFD2A}"/>
              </a:ext>
            </a:extLst>
          </p:cNvPr>
          <p:cNvSpPr>
            <a:spLocks noGrp="1"/>
          </p:cNvSpPr>
          <p:nvPr>
            <p:ph type="title"/>
          </p:nvPr>
        </p:nvSpPr>
        <p:spPr>
          <a:xfrm>
            <a:off x="838200" y="1"/>
            <a:ext cx="8317089" cy="1691640"/>
          </a:xfrm>
        </p:spPr>
        <p:txBody>
          <a:bodyPr/>
          <a:lstStyle/>
          <a:p>
            <a:r>
              <a:rPr lang="en-US" sz="4000" dirty="0">
                <a:solidFill>
                  <a:srgbClr val="FF0000"/>
                </a:solidFill>
                <a:latin typeface="+mn-lt"/>
              </a:rPr>
              <a:t>INSURANCES</a:t>
            </a:r>
            <a:endParaRPr lang="tr-TR" sz="4000" dirty="0">
              <a:solidFill>
                <a:srgbClr val="FF0000"/>
              </a:solidFill>
              <a:latin typeface="+mn-lt"/>
            </a:endParaRPr>
          </a:p>
        </p:txBody>
      </p:sp>
      <p:sp>
        <p:nvSpPr>
          <p:cNvPr id="9" name="object 9"/>
          <p:cNvSpPr txBox="1">
            <a:spLocks noGrp="1"/>
          </p:cNvSpPr>
          <p:nvPr>
            <p:ph idx="1"/>
          </p:nvPr>
        </p:nvSpPr>
        <p:spPr>
          <a:xfrm>
            <a:off x="838200" y="1825625"/>
            <a:ext cx="10515600" cy="5333768"/>
          </a:xfrm>
          <a:prstGeom prst="rect">
            <a:avLst/>
          </a:prstGeom>
        </p:spPr>
        <p:txBody>
          <a:bodyPr vert="horz" wrap="square" lIns="0" tIns="0" rIns="0" bIns="0" rtlCol="0">
            <a:spAutoFit/>
          </a:bodyPr>
          <a:lstStyle/>
          <a:p>
            <a:pPr marL="354965" marR="12700" indent="-342900" algn="just">
              <a:lnSpc>
                <a:spcPct val="100000"/>
              </a:lnSpc>
              <a:buFont typeface="Wingdings 3" panose="05040102010807070707" pitchFamily="18" charset="2"/>
              <a:buChar char="´"/>
              <a:tabLst>
                <a:tab pos="241300" algn="l"/>
              </a:tabLst>
            </a:pPr>
            <a:r>
              <a:rPr lang="en-US" sz="2400" spc="-15" dirty="0" err="1">
                <a:cs typeface="Calibri"/>
              </a:rPr>
              <a:t>Dokuz</a:t>
            </a:r>
            <a:r>
              <a:rPr lang="en-US" sz="2400" spc="-15" dirty="0">
                <a:cs typeface="Calibri"/>
              </a:rPr>
              <a:t> Eylül University / National Agency or your host institution is not responsible for any accidents, diseases, etc. that may occur during your Erasmus mobility</a:t>
            </a:r>
            <a:r>
              <a:rPr lang="tr-TR" sz="2400" dirty="0">
                <a:cs typeface="Calibri"/>
              </a:rPr>
              <a:t>. </a:t>
            </a:r>
            <a:endParaRPr lang="en-US" sz="2400" dirty="0">
              <a:cs typeface="Calibri"/>
            </a:endParaRPr>
          </a:p>
          <a:p>
            <a:pPr marL="354965" marR="12700" indent="-342900" algn="just">
              <a:lnSpc>
                <a:spcPct val="100000"/>
              </a:lnSpc>
              <a:buFont typeface="Wingdings 3" panose="05040102010807070707" pitchFamily="18" charset="2"/>
              <a:buChar char="´"/>
              <a:tabLst>
                <a:tab pos="241300" algn="l"/>
              </a:tabLst>
            </a:pPr>
            <a:r>
              <a:rPr lang="en-US" sz="2400" dirty="0">
                <a:cs typeface="Calibri"/>
              </a:rPr>
              <a:t>The types of insurance you need to obtain for Erasmus+ Learning and Erasmus+ Traineeship are different.</a:t>
            </a:r>
            <a:endParaRPr lang="tr-TR" sz="2400" dirty="0">
              <a:cs typeface="Calibri"/>
            </a:endParaRPr>
          </a:p>
          <a:p>
            <a:pPr marL="354965" marR="12700" indent="-342900" algn="just">
              <a:lnSpc>
                <a:spcPct val="100000"/>
              </a:lnSpc>
              <a:buFont typeface="Wingdings 3" panose="05040102010807070707" pitchFamily="18" charset="2"/>
              <a:buChar char="´"/>
              <a:tabLst>
                <a:tab pos="241300" algn="l"/>
              </a:tabLst>
            </a:pPr>
            <a:r>
              <a:rPr lang="en-US" sz="2400" dirty="0">
                <a:cs typeface="Calibri"/>
              </a:rPr>
              <a:t>The insurance policy should be arranged to </a:t>
            </a:r>
            <a:r>
              <a:rPr lang="en-US" sz="2400" u="sng" dirty="0">
                <a:cs typeface="Calibri"/>
              </a:rPr>
              <a:t>cover the date range you will be abroad</a:t>
            </a:r>
            <a:r>
              <a:rPr lang="tr-TR" sz="2400" dirty="0">
                <a:cs typeface="Calibri"/>
              </a:rPr>
              <a:t>.</a:t>
            </a:r>
            <a:r>
              <a:rPr lang="en-US" sz="2400" dirty="0">
                <a:cs typeface="Calibri"/>
              </a:rPr>
              <a:t> </a:t>
            </a:r>
            <a:r>
              <a:rPr lang="en-US" sz="2400" dirty="0"/>
              <a:t>You must obtain a signed copy of your insurance policy in English and, if possible, also a copy in Turkish. </a:t>
            </a:r>
          </a:p>
          <a:p>
            <a:pPr marL="354965" marR="12700" indent="-342900" algn="just">
              <a:lnSpc>
                <a:spcPct val="100000"/>
              </a:lnSpc>
              <a:buFont typeface="Wingdings 3" panose="05040102010807070707" pitchFamily="18" charset="2"/>
              <a:buChar char="´"/>
              <a:tabLst>
                <a:tab pos="241300" algn="l"/>
              </a:tabLst>
            </a:pPr>
            <a:r>
              <a:rPr lang="en-US" sz="2400" dirty="0"/>
              <a:t>The insurance policy for your Erasmus+ Traineeship must provide coverage for the three areas listed on the following slide.</a:t>
            </a:r>
            <a:endParaRPr lang="tr-TR" sz="2400" dirty="0">
              <a:cs typeface="Calibri"/>
            </a:endParaRPr>
          </a:p>
          <a:p>
            <a:pPr marL="12700" indent="0">
              <a:lnSpc>
                <a:spcPct val="100000"/>
              </a:lnSpc>
              <a:buNone/>
            </a:pPr>
            <a:endParaRPr lang="tr-TR" sz="24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385350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BE22F9-8D26-49B3-907F-14E3C4A84A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6199B79-7BC0-4C27-B4B4-EF97CF97C455}"/>
              </a:ext>
            </a:extLst>
          </p:cNvPr>
          <p:cNvSpPr>
            <a:spLocks noGrp="1"/>
          </p:cNvSpPr>
          <p:nvPr>
            <p:ph idx="1"/>
          </p:nvPr>
        </p:nvSpPr>
        <p:spPr>
          <a:xfrm>
            <a:off x="838200" y="1825625"/>
            <a:ext cx="10515600" cy="3688767"/>
          </a:xfrm>
        </p:spPr>
        <p:txBody>
          <a:bodyPr>
            <a:normAutofit/>
          </a:bodyPr>
          <a:lstStyle/>
          <a:p>
            <a:pPr marL="12065" marR="12700" indent="0" algn="just">
              <a:lnSpc>
                <a:spcPct val="100000"/>
              </a:lnSpc>
              <a:buNone/>
              <a:tabLst>
                <a:tab pos="241300" algn="l"/>
              </a:tabLst>
            </a:pPr>
            <a:r>
              <a:rPr lang="tr-TR" sz="2400" spc="-20" dirty="0">
                <a:solidFill>
                  <a:srgbClr val="A42F0F"/>
                </a:solidFill>
                <a:latin typeface="Wingdings 3"/>
                <a:cs typeface="Wingdings 3"/>
              </a:rPr>
              <a:t> </a:t>
            </a:r>
            <a:r>
              <a:rPr lang="en-US" sz="2400" b="1" dirty="0"/>
              <a:t>TRAVEL AND HEALTH INSURANCE</a:t>
            </a:r>
            <a:r>
              <a:rPr lang="tr-TR" sz="2400" b="1" dirty="0"/>
              <a:t> </a:t>
            </a:r>
            <a:r>
              <a:rPr lang="tr-TR" sz="2400" dirty="0"/>
              <a:t>(</a:t>
            </a:r>
            <a:r>
              <a:rPr lang="en-US" sz="2400" dirty="0"/>
              <a:t>with a minimum coverage of 30.000 Euro and covering "Outpatient and Inpatient Treatment"</a:t>
            </a:r>
            <a:r>
              <a:rPr lang="tr-TR" sz="2400" dirty="0"/>
              <a:t>) </a:t>
            </a:r>
          </a:p>
          <a:p>
            <a:pPr marL="12065" marR="12700" indent="0" algn="just">
              <a:lnSpc>
                <a:spcPct val="100000"/>
              </a:lnSpc>
              <a:buNone/>
              <a:tabLst>
                <a:tab pos="241300" algn="l"/>
              </a:tabLst>
            </a:pPr>
            <a:r>
              <a:rPr lang="tr-TR" sz="2400" spc="-20" dirty="0">
                <a:solidFill>
                  <a:srgbClr val="A42F0F"/>
                </a:solidFill>
                <a:latin typeface="Wingdings 3"/>
                <a:cs typeface="Wingdings 3"/>
              </a:rPr>
              <a:t> </a:t>
            </a:r>
            <a:r>
              <a:rPr lang="en-US" sz="2400" b="1" dirty="0"/>
              <a:t>ACCIDENT INSURANCE </a:t>
            </a:r>
            <a:r>
              <a:rPr lang="tr-TR" sz="2400" dirty="0"/>
              <a:t>(</a:t>
            </a:r>
            <a:r>
              <a:rPr lang="en-US" sz="2400" dirty="0"/>
              <a:t>Covering accidents at work</a:t>
            </a:r>
            <a:r>
              <a:rPr lang="tr-TR" sz="2400" dirty="0"/>
              <a:t>)</a:t>
            </a:r>
          </a:p>
          <a:p>
            <a:pPr marL="12065" marR="12700" indent="0" algn="just">
              <a:lnSpc>
                <a:spcPct val="100000"/>
              </a:lnSpc>
              <a:buNone/>
              <a:tabLst>
                <a:tab pos="241300" algn="l"/>
              </a:tabLst>
            </a:pPr>
            <a:r>
              <a:rPr lang="tr-TR" sz="2400" spc="-20" dirty="0">
                <a:solidFill>
                  <a:srgbClr val="A42F0F"/>
                </a:solidFill>
                <a:latin typeface="Wingdings 3"/>
                <a:cs typeface="Wingdings 3"/>
              </a:rPr>
              <a:t> </a:t>
            </a:r>
            <a:r>
              <a:rPr lang="en-US" sz="2400" b="1" dirty="0"/>
              <a:t>LIABILITY INSURANCE </a:t>
            </a:r>
            <a:r>
              <a:rPr lang="tr-TR" sz="2400" dirty="0"/>
              <a:t>(</a:t>
            </a:r>
            <a:r>
              <a:rPr lang="en-US" sz="2400" dirty="0"/>
              <a:t>Covering damage caused by student</a:t>
            </a:r>
            <a:r>
              <a:rPr lang="tr-TR" sz="2400" dirty="0"/>
              <a:t>)</a:t>
            </a:r>
          </a:p>
          <a:p>
            <a:pPr marL="12065" marR="12700" indent="0" algn="just">
              <a:lnSpc>
                <a:spcPct val="100000"/>
              </a:lnSpc>
              <a:buNone/>
              <a:tabLst>
                <a:tab pos="241300" algn="l"/>
              </a:tabLst>
            </a:pPr>
            <a:r>
              <a:rPr lang="tr-TR" sz="2400" spc="-20" dirty="0">
                <a:solidFill>
                  <a:srgbClr val="A42F0F"/>
                </a:solidFill>
                <a:latin typeface="Wingdings 3"/>
                <a:cs typeface="Wingdings 3"/>
              </a:rPr>
              <a:t> </a:t>
            </a:r>
            <a:r>
              <a:rPr lang="en-US" sz="2400" b="1" u="heavy" dirty="0">
                <a:solidFill>
                  <a:srgbClr val="C40F0F"/>
                </a:solidFill>
                <a:cs typeface="Calibri"/>
              </a:rPr>
              <a:t>SAMPLE INSURANCE</a:t>
            </a:r>
            <a:r>
              <a:rPr lang="tr-TR" sz="2400" b="1" u="heavy" dirty="0">
                <a:solidFill>
                  <a:srgbClr val="C40F0F"/>
                </a:solidFill>
                <a:cs typeface="Calibri"/>
              </a:rPr>
              <a:t> </a:t>
            </a:r>
            <a:r>
              <a:rPr lang="en-US" sz="2400" b="1" u="heavy" dirty="0">
                <a:solidFill>
                  <a:srgbClr val="C40F0F"/>
                </a:solidFill>
                <a:cs typeface="Calibri"/>
              </a:rPr>
              <a:t>COMPANY</a:t>
            </a:r>
            <a:r>
              <a:rPr lang="tr-TR" sz="2400" b="1" u="heavy" dirty="0">
                <a:solidFill>
                  <a:srgbClr val="C40F0F"/>
                </a:solidFill>
                <a:cs typeface="Calibri"/>
              </a:rPr>
              <a:t>: </a:t>
            </a:r>
            <a:r>
              <a:rPr lang="tr-TR" sz="2400" dirty="0">
                <a:cs typeface="Calibri"/>
              </a:rPr>
              <a:t>(</a:t>
            </a:r>
            <a:r>
              <a:rPr lang="en-US" sz="2400" dirty="0">
                <a:cs typeface="Calibri"/>
              </a:rPr>
              <a:t>All three types of insurance mentioned above and all polices that you have researched and obtained are included. The options under which these types of insurance are grouped under a single policy are limited, but more economical.</a:t>
            </a:r>
            <a:r>
              <a:rPr lang="tr-TR" sz="2800" dirty="0">
                <a:cs typeface="Calibri"/>
              </a:rPr>
              <a:t>)</a:t>
            </a:r>
            <a:endParaRPr lang="tr-TR" sz="2800" u="heavy" dirty="0">
              <a:solidFill>
                <a:srgbClr val="FF0000"/>
              </a:solidFill>
              <a:cs typeface="Calibri"/>
            </a:endParaRPr>
          </a:p>
          <a:p>
            <a:endParaRPr lang="tr-TR" dirty="0"/>
          </a:p>
        </p:txBody>
      </p:sp>
    </p:spTree>
    <p:extLst>
      <p:ext uri="{BB962C8B-B14F-4D97-AF65-F5344CB8AC3E}">
        <p14:creationId xmlns:p14="http://schemas.microsoft.com/office/powerpoint/2010/main" val="422695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5DDFA2-146C-4496-907E-587CBB63A4E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26967BC8-A1AF-4FE8-90CD-1B357A1E57B0}"/>
              </a:ext>
            </a:extLst>
          </p:cNvPr>
          <p:cNvSpPr>
            <a:spLocks noGrp="1"/>
          </p:cNvSpPr>
          <p:nvPr>
            <p:ph idx="1"/>
          </p:nvPr>
        </p:nvSpPr>
        <p:spPr/>
        <p:txBody>
          <a:bodyPr/>
          <a:lstStyle/>
          <a:p>
            <a:pPr marL="241300">
              <a:lnSpc>
                <a:spcPct val="100000"/>
              </a:lnSpc>
            </a:pPr>
            <a:r>
              <a:rPr lang="tr-TR" b="1" dirty="0">
                <a:cs typeface="Calibri"/>
              </a:rPr>
              <a:t>AON ICS Student Insurance </a:t>
            </a:r>
            <a:r>
              <a:rPr lang="tr-TR" dirty="0">
                <a:cs typeface="Calibri"/>
              </a:rPr>
              <a:t>(</a:t>
            </a:r>
            <a:r>
              <a:rPr lang="en-US" dirty="0">
                <a:cs typeface="Calibri"/>
              </a:rPr>
              <a:t>between </a:t>
            </a:r>
            <a:r>
              <a:rPr lang="tr-TR" dirty="0">
                <a:cs typeface="Calibri"/>
              </a:rPr>
              <a:t>AON COMPLETE </a:t>
            </a:r>
            <a:r>
              <a:rPr lang="en-US" dirty="0">
                <a:cs typeface="Calibri"/>
              </a:rPr>
              <a:t>and</a:t>
            </a:r>
            <a:r>
              <a:rPr lang="tr-TR" dirty="0">
                <a:cs typeface="Calibri"/>
              </a:rPr>
              <a:t> AON Start </a:t>
            </a:r>
            <a:r>
              <a:rPr lang="en-US" dirty="0">
                <a:cs typeface="Calibri"/>
              </a:rPr>
              <a:t>insurance policies, you should choose </a:t>
            </a:r>
            <a:r>
              <a:rPr lang="tr-TR" b="1" u="sng" dirty="0">
                <a:cs typeface="Calibri"/>
              </a:rPr>
              <a:t>AON COMPLETE</a:t>
            </a:r>
            <a:r>
              <a:rPr lang="tr-TR" dirty="0">
                <a:cs typeface="Calibri"/>
              </a:rPr>
              <a:t>)</a:t>
            </a:r>
          </a:p>
          <a:p>
            <a:pPr marL="241300">
              <a:lnSpc>
                <a:spcPct val="100000"/>
              </a:lnSpc>
            </a:pPr>
            <a:r>
              <a:rPr lang="tr-TR" b="1" dirty="0">
                <a:cs typeface="Calibri"/>
              </a:rPr>
              <a:t>GULF INSURANCE (</a:t>
            </a:r>
            <a:r>
              <a:rPr lang="en-US" b="1" dirty="0">
                <a:cs typeface="Calibri"/>
              </a:rPr>
              <a:t>former</a:t>
            </a:r>
            <a:r>
              <a:rPr lang="tr-TR" b="1" dirty="0">
                <a:cs typeface="Calibri"/>
              </a:rPr>
              <a:t>: AIG INSURANCE) </a:t>
            </a:r>
          </a:p>
          <a:p>
            <a:pPr marL="241300">
              <a:lnSpc>
                <a:spcPct val="100000"/>
              </a:lnSpc>
            </a:pPr>
            <a:r>
              <a:rPr lang="tr-TR" b="1" dirty="0">
                <a:cs typeface="Calibri"/>
              </a:rPr>
              <a:t>AXA INSURANCE (COMPREHENSIVE TRAVEL HEALTH INSURANCE)</a:t>
            </a:r>
          </a:p>
          <a:p>
            <a:pPr marL="241300">
              <a:lnSpc>
                <a:spcPct val="100000"/>
              </a:lnSpc>
            </a:pPr>
            <a:r>
              <a:rPr lang="tr-TR" b="1" dirty="0">
                <a:cs typeface="Calibri"/>
              </a:rPr>
              <a:t>SWISSCARE INSURANCE(</a:t>
            </a:r>
            <a:r>
              <a:rPr lang="tr-TR" b="1" dirty="0" err="1">
                <a:cs typeface="Calibri"/>
              </a:rPr>
              <a:t>Student</a:t>
            </a:r>
            <a:r>
              <a:rPr lang="tr-TR" b="1" dirty="0">
                <a:cs typeface="Calibri"/>
              </a:rPr>
              <a:t> </a:t>
            </a:r>
            <a:r>
              <a:rPr lang="tr-TR" b="1" dirty="0" err="1">
                <a:cs typeface="Calibri"/>
              </a:rPr>
              <a:t>Pass</a:t>
            </a:r>
            <a:r>
              <a:rPr lang="tr-TR" b="1" dirty="0">
                <a:cs typeface="Calibri"/>
              </a:rPr>
              <a:t> International Standard)</a:t>
            </a:r>
          </a:p>
          <a:p>
            <a:pPr marL="241300">
              <a:lnSpc>
                <a:spcPct val="100000"/>
              </a:lnSpc>
            </a:pPr>
            <a:r>
              <a:rPr lang="tr-TR" b="1" dirty="0"/>
              <a:t>SOMPO  </a:t>
            </a:r>
            <a:r>
              <a:rPr lang="en-US" b="1" dirty="0"/>
              <a:t>INSURANCE</a:t>
            </a:r>
            <a:r>
              <a:rPr lang="tr-TR" b="1" dirty="0"/>
              <a:t>, KORU </a:t>
            </a:r>
            <a:r>
              <a:rPr lang="en-US" b="1" dirty="0"/>
              <a:t>INSURANCE</a:t>
            </a:r>
            <a:r>
              <a:rPr lang="tr-TR" b="1" dirty="0"/>
              <a:t>, QUICK </a:t>
            </a:r>
            <a:r>
              <a:rPr lang="en-US" b="1" dirty="0"/>
              <a:t>INSURANCE and others</a:t>
            </a:r>
            <a:r>
              <a:rPr lang="tr-TR" b="1" dirty="0"/>
              <a:t>…</a:t>
            </a:r>
            <a:endParaRPr lang="tr-TR" dirty="0"/>
          </a:p>
          <a:p>
            <a:endParaRPr lang="tr-TR" dirty="0"/>
          </a:p>
        </p:txBody>
      </p:sp>
    </p:spTree>
    <p:extLst>
      <p:ext uri="{BB962C8B-B14F-4D97-AF65-F5344CB8AC3E}">
        <p14:creationId xmlns:p14="http://schemas.microsoft.com/office/powerpoint/2010/main" val="3507726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9236964" y="1969007"/>
            <a:ext cx="568451" cy="789432"/>
          </a:xfrm>
          <a:prstGeom prst="rect">
            <a:avLst/>
          </a:prstGeom>
          <a:blipFill>
            <a:blip r:embed="rId3" cstate="print"/>
            <a:stretch>
              <a:fillRect/>
            </a:stretch>
          </a:blipFill>
        </p:spPr>
        <p:txBody>
          <a:bodyPr wrap="square" lIns="0" tIns="0" rIns="0" bIns="0" rtlCol="0"/>
          <a:lstStyle/>
          <a:p>
            <a:endParaRPr/>
          </a:p>
        </p:txBody>
      </p:sp>
      <p:sp>
        <p:nvSpPr>
          <p:cNvPr id="3" name="Unvan 2">
            <a:extLst>
              <a:ext uri="{FF2B5EF4-FFF2-40B4-BE49-F238E27FC236}">
                <a16:creationId xmlns:a16="http://schemas.microsoft.com/office/drawing/2014/main" id="{4763A7A9-EE96-4E8D-9117-B9A22B28EF5A}"/>
              </a:ext>
            </a:extLst>
          </p:cNvPr>
          <p:cNvSpPr>
            <a:spLocks noGrp="1"/>
          </p:cNvSpPr>
          <p:nvPr>
            <p:ph type="title"/>
          </p:nvPr>
        </p:nvSpPr>
        <p:spPr>
          <a:xfrm>
            <a:off x="838200" y="1"/>
            <a:ext cx="8317089" cy="1690688"/>
          </a:xfrm>
        </p:spPr>
        <p:txBody>
          <a:bodyPr>
            <a:normAutofit/>
          </a:bodyPr>
          <a:lstStyle/>
          <a:p>
            <a:r>
              <a:rPr lang="tr-TR" sz="4000" dirty="0">
                <a:solidFill>
                  <a:srgbClr val="FF0000"/>
                </a:solidFill>
                <a:latin typeface="+mn-lt"/>
              </a:rPr>
              <a:t>OLS (Online Linguistic Support)</a:t>
            </a:r>
            <a:br>
              <a:rPr lang="tr-TR" sz="4000" dirty="0">
                <a:solidFill>
                  <a:srgbClr val="FF0000"/>
                </a:solidFill>
                <a:latin typeface="+mn-lt"/>
              </a:rPr>
            </a:br>
            <a:r>
              <a:rPr lang="tr-TR" sz="4000" dirty="0">
                <a:solidFill>
                  <a:srgbClr val="FF0000"/>
                </a:solidFill>
                <a:latin typeface="+mn-lt"/>
              </a:rPr>
              <a:t>EU ACADEMY</a:t>
            </a:r>
            <a:endParaRPr lang="tr-TR" sz="4000" dirty="0"/>
          </a:p>
        </p:txBody>
      </p:sp>
      <p:sp>
        <p:nvSpPr>
          <p:cNvPr id="9" name="object 9"/>
          <p:cNvSpPr txBox="1">
            <a:spLocks noGrp="1"/>
          </p:cNvSpPr>
          <p:nvPr>
            <p:ph idx="1"/>
          </p:nvPr>
        </p:nvSpPr>
        <p:spPr>
          <a:xfrm>
            <a:off x="838200" y="1825625"/>
            <a:ext cx="10515600" cy="5953425"/>
          </a:xfrm>
          <a:prstGeom prst="rect">
            <a:avLst/>
          </a:prstGeom>
        </p:spPr>
        <p:txBody>
          <a:bodyPr vert="horz" wrap="square" lIns="0" tIns="0" rIns="0" bIns="0" rtlCol="0">
            <a:spAutoFit/>
          </a:bodyPr>
          <a:lstStyle/>
          <a:p>
            <a:pPr algn="just"/>
            <a:endParaRPr lang="tr-TR" sz="1800" dirty="0"/>
          </a:p>
          <a:p>
            <a:pPr algn="just"/>
            <a:r>
              <a:rPr lang="en-US" sz="1800" dirty="0"/>
              <a:t>It has been designed to support the development of students' language proficiency. </a:t>
            </a:r>
          </a:p>
          <a:p>
            <a:pPr algn="just"/>
            <a:r>
              <a:rPr lang="en-US" sz="1800" dirty="0"/>
              <a:t>When requesting an appointment from the International Academic Relations Office by e-mail after completing the required documents for the departure procedures, students should also indicate the language (English, German, or French) in which they wish to take the OLS assessment. The information required to access the assessment will then be sent to the student by e-mail</a:t>
            </a:r>
            <a:r>
              <a:rPr lang="tr-TR" sz="1800" dirty="0"/>
              <a:t>.</a:t>
            </a:r>
          </a:p>
          <a:p>
            <a:pPr algn="just"/>
            <a:r>
              <a:rPr lang="en-US" sz="1800" dirty="0"/>
              <a:t>Students take an online language test (OLS-First Assessment) before starting Erasmus+ mobility</a:t>
            </a:r>
            <a:r>
              <a:rPr lang="tr-TR" sz="1800" dirty="0"/>
              <a:t>. </a:t>
            </a:r>
            <a:r>
              <a:rPr lang="en-US" sz="1800" dirty="0"/>
              <a:t>Taking the online language assessment at the end of mobility (OLS-Second Assessment) is no longer compulsory</a:t>
            </a:r>
            <a:r>
              <a:rPr lang="tr-TR" sz="1800" dirty="0"/>
              <a:t>.</a:t>
            </a:r>
          </a:p>
          <a:p>
            <a:pPr algn="just"/>
            <a:r>
              <a:rPr lang="en-US" sz="1800" dirty="0"/>
              <a:t>The level of language proficiency resulting from the online language exam does not affect the student's learning mobility in any way, but it is recommended that the exam be carefully administered by all students</a:t>
            </a:r>
            <a:r>
              <a:rPr lang="tr-TR" sz="1800" dirty="0"/>
              <a:t>.</a:t>
            </a:r>
          </a:p>
          <a:p>
            <a:pPr algn="just"/>
            <a:r>
              <a:rPr lang="en-US" sz="1800" dirty="0"/>
              <a:t>Like the other documents specified in the checklist, you should keep the OLS result printout with you at the appointment you will receive from our Office for the Erasmus file opening process before departure</a:t>
            </a:r>
            <a:r>
              <a:rPr lang="tr-TR" sz="1800" dirty="0"/>
              <a:t>.</a:t>
            </a:r>
          </a:p>
          <a:p>
            <a:pPr algn="just"/>
            <a:endParaRPr lang="tr-TR" sz="1800" dirty="0"/>
          </a:p>
          <a:p>
            <a:pPr marL="12700" indent="0">
              <a:lnSpc>
                <a:spcPct val="100000"/>
              </a:lnSpc>
              <a:buNone/>
            </a:pPr>
            <a:endParaRPr lang="tr-TR" sz="1800" dirty="0">
              <a:cs typeface="Calibri"/>
            </a:endParaRPr>
          </a:p>
          <a:p>
            <a:pPr marL="12700" indent="0">
              <a:lnSpc>
                <a:spcPct val="100000"/>
              </a:lnSpc>
              <a:buNone/>
            </a:pPr>
            <a:endParaRPr lang="tr-TR" sz="18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380653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p:nvPr/>
        </p:nvSpPr>
        <p:spPr>
          <a:xfrm>
            <a:off x="9236964" y="1969007"/>
            <a:ext cx="568451" cy="789432"/>
          </a:xfrm>
          <a:prstGeom prst="rect">
            <a:avLst/>
          </a:prstGeom>
          <a:blipFill>
            <a:blip r:embed="rId3"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1C10FC75-F084-4176-8E7C-BE5BDF0441E5}"/>
              </a:ext>
            </a:extLst>
          </p:cNvPr>
          <p:cNvSpPr>
            <a:spLocks noGrp="1"/>
          </p:cNvSpPr>
          <p:nvPr>
            <p:ph type="title"/>
          </p:nvPr>
        </p:nvSpPr>
        <p:spPr>
          <a:xfrm>
            <a:off x="838200" y="1"/>
            <a:ext cx="8317089" cy="1690688"/>
          </a:xfrm>
        </p:spPr>
        <p:txBody>
          <a:bodyPr/>
          <a:lstStyle/>
          <a:p>
            <a:r>
              <a:rPr lang="tr-TR" sz="4000" dirty="0">
                <a:solidFill>
                  <a:srgbClr val="FF0000"/>
                </a:solidFill>
                <a:latin typeface="+mn-lt"/>
              </a:rPr>
              <a:t>EOID (Erasmus Organization ID) </a:t>
            </a:r>
            <a:endParaRPr lang="tr-TR" dirty="0"/>
          </a:p>
        </p:txBody>
      </p:sp>
      <p:sp>
        <p:nvSpPr>
          <p:cNvPr id="9" name="object 9"/>
          <p:cNvSpPr txBox="1">
            <a:spLocks noGrp="1"/>
          </p:cNvSpPr>
          <p:nvPr>
            <p:ph idx="1"/>
          </p:nvPr>
        </p:nvSpPr>
        <p:spPr>
          <a:xfrm>
            <a:off x="838200" y="1816481"/>
            <a:ext cx="10515600" cy="5115246"/>
          </a:xfrm>
          <a:prstGeom prst="rect">
            <a:avLst/>
          </a:prstGeom>
        </p:spPr>
        <p:txBody>
          <a:bodyPr vert="horz" wrap="square" lIns="0" tIns="0" rIns="0" bIns="0" rtlCol="0">
            <a:spAutoFit/>
          </a:bodyPr>
          <a:lstStyle/>
          <a:p>
            <a:pPr marL="354965" marR="12700" indent="-342900" algn="just">
              <a:lnSpc>
                <a:spcPts val="3020"/>
              </a:lnSpc>
              <a:buFont typeface="Wingdings 3" panose="05040102010807070707" pitchFamily="18" charset="2"/>
              <a:buChar char="´"/>
              <a:tabLst>
                <a:tab pos="241300" algn="l"/>
              </a:tabLst>
            </a:pPr>
            <a:r>
              <a:rPr lang="en-US" sz="2000" spc="-15" dirty="0">
                <a:cs typeface="Calibri"/>
              </a:rPr>
              <a:t>The visited Organization/Business must be registered in the European Beneficiary Mobility database. </a:t>
            </a:r>
          </a:p>
          <a:p>
            <a:pPr marL="354965" marR="12700" indent="-342900" algn="just">
              <a:lnSpc>
                <a:spcPts val="3020"/>
              </a:lnSpc>
              <a:buFont typeface="Wingdings 3" panose="05040102010807070707" pitchFamily="18" charset="2"/>
              <a:buChar char="´"/>
              <a:tabLst>
                <a:tab pos="241300" algn="l"/>
              </a:tabLst>
            </a:pPr>
            <a:r>
              <a:rPr lang="en-US" sz="2000" dirty="0"/>
              <a:t>The student must request that the International Relations Office of the host organization obtain an EOID, if it does not already have one. The host organization must then provide its EOID to the International Academic Relations Office</a:t>
            </a:r>
            <a:r>
              <a:rPr lang="tr-TR" sz="2000" spc="-15" dirty="0">
                <a:cs typeface="Calibri"/>
              </a:rPr>
              <a:t>. </a:t>
            </a:r>
            <a:endParaRPr lang="en-US" sz="2000" spc="-15" dirty="0">
              <a:cs typeface="Calibri"/>
            </a:endParaRPr>
          </a:p>
          <a:p>
            <a:pPr marL="354965" marR="12700" indent="-342900" algn="just">
              <a:lnSpc>
                <a:spcPts val="3020"/>
              </a:lnSpc>
              <a:buFont typeface="Wingdings 3" panose="05040102010807070707" pitchFamily="18" charset="2"/>
              <a:buChar char="´"/>
              <a:tabLst>
                <a:tab pos="241300" algn="l"/>
              </a:tabLst>
            </a:pPr>
            <a:r>
              <a:rPr lang="en-US" sz="2000" dirty="0"/>
              <a:t>To obtain an EOID (Erasmus Organization ID), you can go to the link below and click on the </a:t>
            </a:r>
            <a:r>
              <a:rPr lang="en-US" sz="2000" b="1" dirty="0"/>
              <a:t>"Register my organization" </a:t>
            </a:r>
            <a:r>
              <a:rPr lang="en-US" sz="2000" dirty="0"/>
              <a:t>button that appears</a:t>
            </a:r>
            <a:r>
              <a:rPr lang="nn-NO" sz="2000" dirty="0"/>
              <a:t>.</a:t>
            </a:r>
            <a:r>
              <a:rPr lang="tr-TR" sz="2000" spc="-15" dirty="0"/>
              <a:t> </a:t>
            </a:r>
            <a:r>
              <a:rPr lang="en-US" sz="2000" dirty="0"/>
              <a:t>First of all, it would be correct to check whether the traineeship institution already has an EOID</a:t>
            </a:r>
            <a:r>
              <a:rPr lang="tr-TR" sz="2000" dirty="0"/>
              <a:t>.</a:t>
            </a:r>
          </a:p>
          <a:p>
            <a:pPr marL="12065" marR="12700" indent="0" algn="just">
              <a:lnSpc>
                <a:spcPts val="3020"/>
              </a:lnSpc>
              <a:buNone/>
              <a:tabLst>
                <a:tab pos="241300" algn="l"/>
              </a:tabLst>
            </a:pPr>
            <a:r>
              <a:rPr lang="tr-TR" sz="1800" spc="-5" dirty="0">
                <a:cs typeface="Century Gothic"/>
                <a:hlinkClick r:id="rId4"/>
              </a:rPr>
              <a:t>https://webgate.ec.europa.eu/erasmus-esc/index/organisations/search-for-an-organisation</a:t>
            </a:r>
            <a:endParaRPr lang="tr-TR" sz="1800" spc="-5" dirty="0">
              <a:cs typeface="Century Gothic"/>
            </a:endParaRPr>
          </a:p>
          <a:p>
            <a:pPr marL="12065" marR="12700" indent="0" algn="just">
              <a:lnSpc>
                <a:spcPts val="3020"/>
              </a:lnSpc>
              <a:buNone/>
              <a:tabLst>
                <a:tab pos="241300" algn="l"/>
              </a:tabLst>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2253569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AE36B3-852A-4777-9F3E-3CB6CD2134F6}"/>
              </a:ext>
            </a:extLst>
          </p:cNvPr>
          <p:cNvSpPr>
            <a:spLocks noGrp="1"/>
          </p:cNvSpPr>
          <p:nvPr>
            <p:ph type="title"/>
          </p:nvPr>
        </p:nvSpPr>
        <p:spPr>
          <a:xfrm>
            <a:off x="838200" y="1"/>
            <a:ext cx="8317089" cy="1690688"/>
          </a:xfrm>
        </p:spPr>
        <p:txBody>
          <a:bodyPr>
            <a:normAutofit/>
          </a:bodyPr>
          <a:lstStyle/>
          <a:p>
            <a:r>
              <a:rPr lang="en-US" sz="4000" dirty="0">
                <a:solidFill>
                  <a:srgbClr val="FF0000"/>
                </a:solidFill>
                <a:latin typeface="+mn-lt"/>
              </a:rPr>
              <a:t>Grant Payment</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C35885A6-F131-4423-B825-44906C6BC1B0}"/>
              </a:ext>
            </a:extLst>
          </p:cNvPr>
          <p:cNvSpPr>
            <a:spLocks noGrp="1"/>
          </p:cNvSpPr>
          <p:nvPr>
            <p:ph idx="1"/>
          </p:nvPr>
        </p:nvSpPr>
        <p:spPr>
          <a:xfrm>
            <a:off x="838200" y="1825625"/>
            <a:ext cx="10515600" cy="3847387"/>
          </a:xfrm>
        </p:spPr>
        <p:txBody>
          <a:bodyPr>
            <a:normAutofit fontScale="92500"/>
          </a:bodyPr>
          <a:lstStyle/>
          <a:p>
            <a:r>
              <a:rPr lang="en-US" sz="2400" dirty="0"/>
              <a:t>Grants are provided solely as financial support and are not intended to cover all expenses during your mobility.</a:t>
            </a:r>
          </a:p>
          <a:p>
            <a:r>
              <a:rPr lang="en-US" sz="2400" dirty="0"/>
              <a:t>Apart from the grant you will receive, you will not be paid separately for your expenses (accommodation, insurance, etc.)</a:t>
            </a:r>
            <a:r>
              <a:rPr lang="tr-TR" sz="2400" dirty="0"/>
              <a:t>.</a:t>
            </a:r>
          </a:p>
          <a:p>
            <a:r>
              <a:rPr lang="en-US" sz="2400" dirty="0"/>
              <a:t>Regardless of the duration of your traineeship, you may receive an Erasmus+ grant for a maximum of two months. An initial payment of 70% of the total grant will be made.</a:t>
            </a:r>
          </a:p>
          <a:p>
            <a:r>
              <a:rPr lang="en-US" sz="2400" dirty="0"/>
              <a:t>The remaining 30% of the grant will be paid after the completion of the mobility, provided that all required post-mobility documents are submitted in full to the International Academic Relations Office. Students who fail to successfully complete their traineeship mobility will not receive the remaining 30% of the grant under any circumstances.</a:t>
            </a:r>
          </a:p>
          <a:p>
            <a:endParaRPr lang="tr-TR" dirty="0"/>
          </a:p>
        </p:txBody>
      </p:sp>
    </p:spTree>
    <p:extLst>
      <p:ext uri="{BB962C8B-B14F-4D97-AF65-F5344CB8AC3E}">
        <p14:creationId xmlns:p14="http://schemas.microsoft.com/office/powerpoint/2010/main" val="1643847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123E5-27A2-415E-B0A6-2C9ABF746FF5}"/>
              </a:ext>
            </a:extLst>
          </p:cNvPr>
          <p:cNvSpPr>
            <a:spLocks noGrp="1"/>
          </p:cNvSpPr>
          <p:nvPr>
            <p:ph type="title"/>
          </p:nvPr>
        </p:nvSpPr>
        <p:spPr>
          <a:xfrm>
            <a:off x="838200" y="1"/>
            <a:ext cx="8317089" cy="1690688"/>
          </a:xfrm>
        </p:spPr>
        <p:txBody>
          <a:bodyPr/>
          <a:lstStyle/>
          <a:p>
            <a:r>
              <a:rPr lang="tr-TR" sz="4000" dirty="0">
                <a:solidFill>
                  <a:srgbClr val="FF0000"/>
                </a:solidFill>
                <a:latin typeface="+mn-lt"/>
              </a:rPr>
              <a:t>Grant Payment</a:t>
            </a:r>
          </a:p>
        </p:txBody>
      </p:sp>
      <p:sp>
        <p:nvSpPr>
          <p:cNvPr id="3" name="İçerik Yer Tutucusu 2">
            <a:extLst>
              <a:ext uri="{FF2B5EF4-FFF2-40B4-BE49-F238E27FC236}">
                <a16:creationId xmlns:a16="http://schemas.microsoft.com/office/drawing/2014/main" id="{F340F730-1BB8-446C-B979-A00F16DA1F00}"/>
              </a:ext>
            </a:extLst>
          </p:cNvPr>
          <p:cNvSpPr>
            <a:spLocks noGrp="1"/>
          </p:cNvSpPr>
          <p:nvPr>
            <p:ph idx="1"/>
          </p:nvPr>
        </p:nvSpPr>
        <p:spPr/>
        <p:txBody>
          <a:bodyPr/>
          <a:lstStyle/>
          <a:p>
            <a:r>
              <a:rPr lang="en-US" dirty="0"/>
              <a:t>The remaining grant amount will be paid based on the student's Certificate of Attendance (Traineeship Completion Certificate) issued by the host organization and the entry and exit stamps in the student's passport. The payment will be calculated according to the successful completion of the traineeship and its actual duration. </a:t>
            </a:r>
          </a:p>
          <a:p>
            <a:r>
              <a:rPr lang="en-US" dirty="0"/>
              <a:t>The Traineeship Acceptance Letter, the Traineeship Completion Certificate, and the entry and exit stamps in the passport must provide evidence that the actual duration of the traineeship was at least two months (60 days).</a:t>
            </a:r>
            <a:endParaRPr lang="tr-TR" dirty="0"/>
          </a:p>
        </p:txBody>
      </p:sp>
    </p:spTree>
    <p:extLst>
      <p:ext uri="{BB962C8B-B14F-4D97-AF65-F5344CB8AC3E}">
        <p14:creationId xmlns:p14="http://schemas.microsoft.com/office/powerpoint/2010/main" val="34195886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4C5623-7193-42D7-81A8-AA163CC8C33B}"/>
              </a:ext>
            </a:extLst>
          </p:cNvPr>
          <p:cNvSpPr>
            <a:spLocks noGrp="1"/>
          </p:cNvSpPr>
          <p:nvPr>
            <p:ph type="title"/>
          </p:nvPr>
        </p:nvSpPr>
        <p:spPr>
          <a:xfrm>
            <a:off x="838200" y="1"/>
            <a:ext cx="8317089" cy="1690688"/>
          </a:xfrm>
        </p:spPr>
        <p:txBody>
          <a:bodyPr/>
          <a:lstStyle/>
          <a:p>
            <a:r>
              <a:rPr lang="tr-TR" sz="4000" dirty="0">
                <a:solidFill>
                  <a:srgbClr val="FF0000"/>
                </a:solidFill>
                <a:latin typeface="+mn-lt"/>
              </a:rPr>
              <a:t>Erasmus+ </a:t>
            </a:r>
            <a:r>
              <a:rPr lang="en-US" sz="4000" dirty="0">
                <a:solidFill>
                  <a:srgbClr val="FF0000"/>
                </a:solidFill>
                <a:latin typeface="+mn-lt"/>
              </a:rPr>
              <a:t>Grants</a:t>
            </a:r>
            <a:endParaRPr lang="tr-TR" dirty="0"/>
          </a:p>
        </p:txBody>
      </p:sp>
      <p:sp>
        <p:nvSpPr>
          <p:cNvPr id="7" name="Başlık 1">
            <a:extLst>
              <a:ext uri="{FF2B5EF4-FFF2-40B4-BE49-F238E27FC236}">
                <a16:creationId xmlns:a16="http://schemas.microsoft.com/office/drawing/2014/main" id="{A7F47869-C8D4-4028-BBE3-F445AFA43980}"/>
              </a:ext>
            </a:extLst>
          </p:cNvPr>
          <p:cNvSpPr txBox="1">
            <a:spLocks/>
          </p:cNvSpPr>
          <p:nvPr/>
        </p:nvSpPr>
        <p:spPr>
          <a:xfrm>
            <a:off x="1143000" y="1825625"/>
            <a:ext cx="9144000" cy="946298"/>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tr-TR" sz="2400" b="1" i="0" u="none" strike="noStrike" kern="1200" cap="none" spc="-5" normalizeH="0" baseline="0" noProof="0" dirty="0">
                <a:ln>
                  <a:noFill/>
                </a:ln>
                <a:solidFill>
                  <a:srgbClr val="015092"/>
                </a:solidFill>
                <a:effectLst/>
                <a:uLnTx/>
                <a:uFillTx/>
                <a:latin typeface="Calibri Light" panose="020F0302020204030204"/>
                <a:ea typeface="+mj-ea"/>
                <a:cs typeface="Calibri"/>
              </a:rPr>
            </a:br>
            <a:br>
              <a:rPr kumimoji="0" lang="tr-TR" sz="2400" b="1" i="0" u="none" strike="noStrike" kern="1200" cap="none" spc="-5" normalizeH="0" baseline="0" noProof="0" dirty="0">
                <a:ln>
                  <a:noFill/>
                </a:ln>
                <a:solidFill>
                  <a:srgbClr val="015092"/>
                </a:solidFill>
                <a:effectLst/>
                <a:uLnTx/>
                <a:uFillTx/>
                <a:latin typeface="Calibri Light" panose="020F0302020204030204"/>
                <a:ea typeface="+mj-ea"/>
                <a:cs typeface="Calibri"/>
              </a:rPr>
            </a:br>
            <a:br>
              <a:rPr kumimoji="0" lang="tr-TR" sz="2400" b="1" i="0" u="none" strike="noStrike" kern="1200" cap="none" spc="5" normalizeH="0" baseline="0" noProof="0" dirty="0">
                <a:ln>
                  <a:noFill/>
                </a:ln>
                <a:solidFill>
                  <a:srgbClr val="015092"/>
                </a:solidFill>
                <a:effectLst/>
                <a:uLnTx/>
                <a:uFillTx/>
                <a:latin typeface="Calibri Light" panose="020F0302020204030204"/>
                <a:ea typeface="+mj-ea"/>
                <a:cs typeface="Calibri"/>
              </a:rPr>
            </a:br>
            <a:endParaRPr kumimoji="0" lang="tr-TR" sz="4400" b="1" i="0" u="none" strike="noStrike" kern="1200" cap="none" spc="0" normalizeH="0" baseline="0" noProof="0" dirty="0">
              <a:ln>
                <a:noFill/>
              </a:ln>
              <a:solidFill>
                <a:srgbClr val="015092"/>
              </a:solidFill>
              <a:effectLst/>
              <a:uLnTx/>
              <a:uFillTx/>
              <a:latin typeface="Calibri Light" panose="020F0302020204030204"/>
              <a:ea typeface="+mj-ea"/>
              <a:cs typeface="+mj-cs"/>
            </a:endParaRPr>
          </a:p>
        </p:txBody>
      </p:sp>
      <p:graphicFrame>
        <p:nvGraphicFramePr>
          <p:cNvPr id="8" name="Tablo 7">
            <a:extLst>
              <a:ext uri="{FF2B5EF4-FFF2-40B4-BE49-F238E27FC236}">
                <a16:creationId xmlns:a16="http://schemas.microsoft.com/office/drawing/2014/main" id="{A663A1B8-E491-4C15-A79D-F5306553C85C}"/>
              </a:ext>
            </a:extLst>
          </p:cNvPr>
          <p:cNvGraphicFramePr>
            <a:graphicFrameLocks noGrp="1"/>
          </p:cNvGraphicFramePr>
          <p:nvPr>
            <p:extLst>
              <p:ext uri="{D42A27DB-BD31-4B8C-83A1-F6EECF244321}">
                <p14:modId xmlns:p14="http://schemas.microsoft.com/office/powerpoint/2010/main" val="566025602"/>
              </p:ext>
            </p:extLst>
          </p:nvPr>
        </p:nvGraphicFramePr>
        <p:xfrm>
          <a:off x="838200" y="1825625"/>
          <a:ext cx="10658475" cy="3989714"/>
        </p:xfrm>
        <a:graphic>
          <a:graphicData uri="http://schemas.openxmlformats.org/drawingml/2006/table">
            <a:tbl>
              <a:tblPr firstRow="1" firstCol="1" bandRow="1">
                <a:tableStyleId>{5DA37D80-6434-44D0-A028-1B22A696006F}</a:tableStyleId>
              </a:tblPr>
              <a:tblGrid>
                <a:gridCol w="2731986">
                  <a:extLst>
                    <a:ext uri="{9D8B030D-6E8A-4147-A177-3AD203B41FA5}">
                      <a16:colId xmlns:a16="http://schemas.microsoft.com/office/drawing/2014/main" val="20000"/>
                    </a:ext>
                  </a:extLst>
                </a:gridCol>
                <a:gridCol w="6342170">
                  <a:extLst>
                    <a:ext uri="{9D8B030D-6E8A-4147-A177-3AD203B41FA5}">
                      <a16:colId xmlns:a16="http://schemas.microsoft.com/office/drawing/2014/main" val="20001"/>
                    </a:ext>
                  </a:extLst>
                </a:gridCol>
                <a:gridCol w="1584319">
                  <a:extLst>
                    <a:ext uri="{9D8B030D-6E8A-4147-A177-3AD203B41FA5}">
                      <a16:colId xmlns:a16="http://schemas.microsoft.com/office/drawing/2014/main" val="20003"/>
                    </a:ext>
                  </a:extLst>
                </a:gridCol>
              </a:tblGrid>
              <a:tr h="1091020">
                <a:tc>
                  <a:txBody>
                    <a:bodyPr/>
                    <a:lstStyle/>
                    <a:p>
                      <a:pPr algn="ctr">
                        <a:lnSpc>
                          <a:spcPct val="107000"/>
                        </a:lnSpc>
                        <a:spcAft>
                          <a:spcPts val="0"/>
                        </a:spcAft>
                      </a:pPr>
                      <a:r>
                        <a:rPr lang="tr-TR" sz="2400" dirty="0">
                          <a:effectLst/>
                        </a:rPr>
                        <a:t>  </a:t>
                      </a:r>
                      <a:r>
                        <a:rPr lang="en-US" sz="2400" dirty="0">
                          <a:effectLst/>
                        </a:rPr>
                        <a:t>Types of Countries by Cost of Living</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tr-TR" sz="2000" dirty="0">
                        <a:effectLst/>
                      </a:endParaRPr>
                    </a:p>
                    <a:p>
                      <a:pPr algn="ctr">
                        <a:lnSpc>
                          <a:spcPct val="107000"/>
                        </a:lnSpc>
                        <a:spcAft>
                          <a:spcPts val="0"/>
                        </a:spcAft>
                      </a:pPr>
                      <a:r>
                        <a:rPr lang="tr-TR" sz="2400" dirty="0">
                          <a:effectLst/>
                        </a:rPr>
                        <a:t>Host Countries</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effectLst/>
                        </a:rPr>
                        <a:t>Monthly Grant</a:t>
                      </a:r>
                      <a:endParaRPr lang="tr-TR" sz="2400" dirty="0">
                        <a:effectLst/>
                      </a:endParaRPr>
                    </a:p>
                    <a:p>
                      <a:pPr algn="ctr">
                        <a:lnSpc>
                          <a:spcPct val="107000"/>
                        </a:lnSpc>
                        <a:spcAft>
                          <a:spcPts val="0"/>
                        </a:spcAft>
                      </a:pPr>
                      <a:r>
                        <a:rPr lang="tr-TR" sz="2400" dirty="0">
                          <a:effectLst/>
                        </a:rPr>
                        <a:t>(</a:t>
                      </a:r>
                      <a:r>
                        <a:rPr lang="en-US" sz="2400" dirty="0" err="1">
                          <a:effectLst/>
                        </a:rPr>
                        <a:t>Eur</a:t>
                      </a:r>
                      <a:r>
                        <a:rPr lang="tr-TR" sz="2400" dirty="0">
                          <a:effectLst/>
                        </a:rPr>
                        <a:t>o)</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524409">
                <a:tc>
                  <a:txBody>
                    <a:bodyPr/>
                    <a:lstStyle/>
                    <a:p>
                      <a:pPr>
                        <a:lnSpc>
                          <a:spcPct val="107000"/>
                        </a:lnSpc>
                        <a:spcAft>
                          <a:spcPts val="0"/>
                        </a:spcAft>
                      </a:pPr>
                      <a:r>
                        <a:rPr lang="tr-TR" sz="2000" dirty="0">
                          <a:effectLst/>
                        </a:rPr>
                        <a:t> </a:t>
                      </a:r>
                    </a:p>
                    <a:p>
                      <a:pPr>
                        <a:lnSpc>
                          <a:spcPct val="107000"/>
                        </a:lnSpc>
                        <a:spcAft>
                          <a:spcPts val="0"/>
                        </a:spcAft>
                      </a:pPr>
                      <a:r>
                        <a:rPr lang="tr-TR" sz="2000" dirty="0">
                          <a:effectLst/>
                        </a:rPr>
                        <a:t>1. </a:t>
                      </a:r>
                      <a:r>
                        <a:rPr lang="en-US" sz="2000" dirty="0">
                          <a:effectLst/>
                        </a:rPr>
                        <a:t>and</a:t>
                      </a:r>
                      <a:r>
                        <a:rPr lang="tr-TR" sz="2000" dirty="0">
                          <a:effectLst/>
                        </a:rPr>
                        <a:t> 2. Gr</a:t>
                      </a:r>
                      <a:r>
                        <a:rPr lang="en-US" sz="2000" dirty="0">
                          <a:effectLst/>
                        </a:rPr>
                        <a:t>o</a:t>
                      </a:r>
                      <a:r>
                        <a:rPr lang="tr-TR" sz="2000" dirty="0">
                          <a:effectLst/>
                        </a:rPr>
                        <a:t>up Program</a:t>
                      </a:r>
                      <a:r>
                        <a:rPr lang="en-US" sz="2000" dirty="0">
                          <a:effectLst/>
                        </a:rPr>
                        <a:t>me</a:t>
                      </a:r>
                      <a:r>
                        <a:rPr lang="tr-TR" sz="2000" dirty="0">
                          <a:effectLst/>
                        </a:rPr>
                        <a:t> </a:t>
                      </a:r>
                      <a:r>
                        <a:rPr lang="en-US" sz="2000" dirty="0">
                          <a:effectLst/>
                        </a:rPr>
                        <a:t>Countries</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dirty="0">
                          <a:effectLst/>
                        </a:rPr>
                        <a:t>Czech Republic, Denmark, Estonia, Finland, Ireland, Sweden, Iceland, Latvia, Liechtenstein, Luxembourg, Norway, Germany, Austria, Belgium, France, South Cyprus, Netherlands, Spain, Italy, Malta, Portugal, Slovakia, Slovenia, Greece</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000" dirty="0">
                          <a:effectLst/>
                        </a:rPr>
                        <a:t> </a:t>
                      </a:r>
                    </a:p>
                    <a:p>
                      <a:pPr>
                        <a:lnSpc>
                          <a:spcPct val="107000"/>
                        </a:lnSpc>
                        <a:spcAft>
                          <a:spcPts val="0"/>
                        </a:spcAft>
                      </a:pPr>
                      <a:r>
                        <a:rPr lang="tr-TR" sz="2000" dirty="0">
                          <a:effectLst/>
                        </a:rPr>
                        <a:t>        750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216796">
                <a:tc>
                  <a:txBody>
                    <a:bodyPr/>
                    <a:lstStyle/>
                    <a:p>
                      <a:pPr>
                        <a:lnSpc>
                          <a:spcPct val="107000"/>
                        </a:lnSpc>
                        <a:spcAft>
                          <a:spcPts val="0"/>
                        </a:spcAft>
                      </a:pPr>
                      <a:r>
                        <a:rPr lang="tr-TR" sz="2000" dirty="0">
                          <a:effectLst/>
                        </a:rPr>
                        <a:t>3. Gr</a:t>
                      </a:r>
                      <a:r>
                        <a:rPr lang="en-US" sz="2000" dirty="0">
                          <a:effectLst/>
                        </a:rPr>
                        <a:t>o</a:t>
                      </a:r>
                      <a:r>
                        <a:rPr lang="tr-TR" sz="2000" dirty="0">
                          <a:effectLst/>
                        </a:rPr>
                        <a:t>up Program</a:t>
                      </a:r>
                      <a:r>
                        <a:rPr lang="en-US" sz="2000" dirty="0">
                          <a:effectLst/>
                        </a:rPr>
                        <a:t>me</a:t>
                      </a:r>
                      <a:r>
                        <a:rPr lang="tr-TR" sz="2000" dirty="0">
                          <a:effectLst/>
                        </a:rPr>
                        <a:t> </a:t>
                      </a:r>
                      <a:r>
                        <a:rPr lang="en-US" sz="2000" dirty="0">
                          <a:effectLst/>
                        </a:rPr>
                        <a:t>Countries</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t-IT" sz="2000" dirty="0">
                          <a:effectLst/>
                        </a:rPr>
                        <a:t>Bulgaria, Croatia, Lithuania, Hungary, Macedonia, Poland, Romania, Serbia</a:t>
                      </a:r>
                      <a:endParaRPr lang="tr-TR" sz="2000" dirty="0">
                        <a:effectLst/>
                      </a:endParaRPr>
                    </a:p>
                    <a:p>
                      <a:pPr>
                        <a:lnSpc>
                          <a:spcPct val="107000"/>
                        </a:lnSpc>
                        <a:spcAft>
                          <a:spcPts val="0"/>
                        </a:spcAft>
                      </a:pPr>
                      <a:endParaRPr lang="tr-TR" sz="2000" dirty="0">
                        <a:effectLst/>
                      </a:endParaRPr>
                    </a:p>
                  </a:txBody>
                  <a:tcPr marL="68580" marR="68580" marT="0" marB="0"/>
                </a:tc>
                <a:tc>
                  <a:txBody>
                    <a:bodyPr/>
                    <a:lstStyle/>
                    <a:p>
                      <a:pPr>
                        <a:lnSpc>
                          <a:spcPct val="107000"/>
                        </a:lnSpc>
                        <a:spcAft>
                          <a:spcPts val="0"/>
                        </a:spcAft>
                      </a:pPr>
                      <a:r>
                        <a:rPr lang="tr-TR" sz="2000" dirty="0">
                          <a:effectLst/>
                        </a:rPr>
                        <a:t> </a:t>
                      </a:r>
                    </a:p>
                    <a:p>
                      <a:pPr>
                        <a:lnSpc>
                          <a:spcPct val="107000"/>
                        </a:lnSpc>
                        <a:spcAft>
                          <a:spcPts val="0"/>
                        </a:spcAft>
                      </a:pPr>
                      <a:r>
                        <a:rPr lang="tr-TR" sz="2000" dirty="0">
                          <a:effectLst/>
                        </a:rPr>
                        <a:t>        600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39237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81327C-D2B9-4E08-BC33-3D4F7DF6CD63}"/>
              </a:ext>
            </a:extLst>
          </p:cNvPr>
          <p:cNvSpPr>
            <a:spLocks noGrp="1"/>
          </p:cNvSpPr>
          <p:nvPr>
            <p:ph type="title"/>
          </p:nvPr>
        </p:nvSpPr>
        <p:spPr>
          <a:xfrm>
            <a:off x="838200" y="0"/>
            <a:ext cx="8317089" cy="2249424"/>
          </a:xfrm>
        </p:spPr>
        <p:txBody>
          <a:bodyPr>
            <a:normAutofit/>
          </a:bodyPr>
          <a:lstStyle/>
          <a:p>
            <a:r>
              <a:rPr lang="en-US" sz="4000" spc="10" dirty="0">
                <a:solidFill>
                  <a:srgbClr val="FF0000"/>
                </a:solidFill>
                <a:latin typeface="+mn-lt"/>
                <a:cs typeface="Calibri"/>
              </a:rPr>
              <a:t>Who can benefit from Erasmus+ Traineeship Mobility?</a:t>
            </a:r>
            <a:br>
              <a:rPr lang="tr-TR" dirty="0"/>
            </a:br>
            <a:endParaRPr lang="tr-TR" dirty="0"/>
          </a:p>
        </p:txBody>
      </p:sp>
      <p:sp>
        <p:nvSpPr>
          <p:cNvPr id="3" name="İçerik Yer Tutucusu 2">
            <a:extLst>
              <a:ext uri="{FF2B5EF4-FFF2-40B4-BE49-F238E27FC236}">
                <a16:creationId xmlns:a16="http://schemas.microsoft.com/office/drawing/2014/main" id="{94936B47-5CEF-4B6F-9176-F849DE39D54A}"/>
              </a:ext>
            </a:extLst>
          </p:cNvPr>
          <p:cNvSpPr>
            <a:spLocks noGrp="1"/>
          </p:cNvSpPr>
          <p:nvPr>
            <p:ph idx="1"/>
          </p:nvPr>
        </p:nvSpPr>
        <p:spPr>
          <a:xfrm>
            <a:off x="838200" y="1825625"/>
            <a:ext cx="10515600" cy="3735420"/>
          </a:xfrm>
        </p:spPr>
        <p:txBody>
          <a:bodyPr>
            <a:normAutofit fontScale="92500" lnSpcReduction="20000"/>
          </a:bodyPr>
          <a:lstStyle/>
          <a:p>
            <a:r>
              <a:rPr lang="en-US" dirty="0"/>
              <a:t>Applicants must be </a:t>
            </a:r>
            <a:r>
              <a:rPr lang="en-US" dirty="0">
                <a:solidFill>
                  <a:srgbClr val="C40F0F"/>
                </a:solidFill>
              </a:rPr>
              <a:t>full-time students </a:t>
            </a:r>
            <a:r>
              <a:rPr lang="en-US" dirty="0"/>
              <a:t>enrolled in a higher education </a:t>
            </a:r>
            <a:r>
              <a:rPr lang="en-US" dirty="0" err="1"/>
              <a:t>programme</a:t>
            </a:r>
            <a:r>
              <a:rPr lang="en-US" dirty="0"/>
              <a:t> at </a:t>
            </a:r>
            <a:r>
              <a:rPr lang="en-US" dirty="0" err="1"/>
              <a:t>Dokuz</a:t>
            </a:r>
            <a:r>
              <a:rPr lang="en-US" dirty="0"/>
              <a:t> Eylül University,</a:t>
            </a:r>
            <a:r>
              <a:rPr lang="en-US" dirty="0">
                <a:solidFill>
                  <a:srgbClr val="FF0000"/>
                </a:solidFill>
              </a:rPr>
              <a:t> </a:t>
            </a:r>
            <a:r>
              <a:rPr lang="en-US" dirty="0">
                <a:solidFill>
                  <a:srgbClr val="C40F0F"/>
                </a:solidFill>
              </a:rPr>
              <a:t>at the associate, undergraduate, or graduate level</a:t>
            </a:r>
            <a:r>
              <a:rPr lang="en-US" dirty="0"/>
              <a:t>, through either daytime or evening education.</a:t>
            </a:r>
            <a:endParaRPr lang="tr-TR" dirty="0">
              <a:cs typeface="Calibri"/>
            </a:endParaRPr>
          </a:p>
          <a:p>
            <a:pPr marL="0" indent="0">
              <a:buNone/>
            </a:pPr>
            <a:endParaRPr lang="tr-TR" dirty="0">
              <a:cs typeface="Calibri"/>
            </a:endParaRPr>
          </a:p>
          <a:p>
            <a:r>
              <a:rPr lang="en-US" sz="2900" dirty="0">
                <a:cs typeface="Calibri"/>
              </a:rPr>
              <a:t>There is </a:t>
            </a:r>
            <a:r>
              <a:rPr lang="en-US" dirty="0">
                <a:solidFill>
                  <a:srgbClr val="C00000"/>
                </a:solidFill>
                <a:cs typeface="Calibri"/>
              </a:rPr>
              <a:t>no </a:t>
            </a:r>
            <a:r>
              <a:rPr lang="en-US" dirty="0">
                <a:solidFill>
                  <a:srgbClr val="C40F0F"/>
                </a:solidFill>
                <a:cs typeface="Calibri"/>
              </a:rPr>
              <a:t>requirement</a:t>
            </a:r>
            <a:r>
              <a:rPr lang="en-US" dirty="0">
                <a:solidFill>
                  <a:srgbClr val="C00000"/>
                </a:solidFill>
                <a:cs typeface="Calibri"/>
              </a:rPr>
              <a:t> </a:t>
            </a:r>
            <a:r>
              <a:rPr lang="en-US" sz="2900" dirty="0">
                <a:cs typeface="Calibri"/>
              </a:rPr>
              <a:t>for traineeship mobility applicants to have </a:t>
            </a:r>
            <a:r>
              <a:rPr lang="en-US" dirty="0">
                <a:solidFill>
                  <a:srgbClr val="C00000"/>
                </a:solidFill>
                <a:cs typeface="Calibri"/>
              </a:rPr>
              <a:t>a course load of 30 ECTS </a:t>
            </a:r>
            <a:r>
              <a:rPr lang="en-US" sz="2900" dirty="0">
                <a:cs typeface="Calibri"/>
              </a:rPr>
              <a:t>during the period they have selected.</a:t>
            </a:r>
            <a:endParaRPr lang="tr-TR" sz="2900" dirty="0">
              <a:cs typeface="Calibri"/>
            </a:endParaRPr>
          </a:p>
          <a:p>
            <a:pPr marL="0" indent="0">
              <a:buNone/>
            </a:pPr>
            <a:endParaRPr lang="tr-TR" dirty="0">
              <a:cs typeface="Calibri"/>
            </a:endParaRPr>
          </a:p>
          <a:p>
            <a:r>
              <a:rPr lang="en-US" sz="2900" dirty="0">
                <a:cs typeface="Calibri"/>
              </a:rPr>
              <a:t>Having outstanding courses, an extended period of study, or a disciplinary penalty </a:t>
            </a:r>
            <a:r>
              <a:rPr lang="en-US" sz="2900" dirty="0">
                <a:solidFill>
                  <a:srgbClr val="C40F0F"/>
                </a:solidFill>
                <a:cs typeface="Calibri"/>
              </a:rPr>
              <a:t>does not prevent </a:t>
            </a:r>
            <a:r>
              <a:rPr lang="en-US" sz="2900" dirty="0">
                <a:cs typeface="Calibri"/>
              </a:rPr>
              <a:t>students from applying for Erasmus+ Traineeship Mobility.  </a:t>
            </a:r>
            <a:endParaRPr lang="tr-TR" sz="2900" dirty="0">
              <a:cs typeface="Calibri"/>
            </a:endParaRPr>
          </a:p>
        </p:txBody>
      </p:sp>
    </p:spTree>
    <p:extLst>
      <p:ext uri="{BB962C8B-B14F-4D97-AF65-F5344CB8AC3E}">
        <p14:creationId xmlns:p14="http://schemas.microsoft.com/office/powerpoint/2010/main" val="3969162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7D3F4EE-BFF3-4984-82EA-E03414BA2540}"/>
              </a:ext>
            </a:extLst>
          </p:cNvPr>
          <p:cNvSpPr>
            <a:spLocks noGrp="1"/>
          </p:cNvSpPr>
          <p:nvPr>
            <p:ph type="title"/>
          </p:nvPr>
        </p:nvSpPr>
        <p:spPr>
          <a:xfrm>
            <a:off x="838200" y="1"/>
            <a:ext cx="8317089" cy="1690688"/>
          </a:xfrm>
        </p:spPr>
        <p:txBody>
          <a:bodyPr>
            <a:normAutofit/>
          </a:bodyPr>
          <a:lstStyle/>
          <a:p>
            <a:r>
              <a:rPr lang="en-US" sz="4000" dirty="0">
                <a:solidFill>
                  <a:srgbClr val="FF0000"/>
                </a:solidFill>
                <a:latin typeface="+mn-lt"/>
              </a:rPr>
              <a:t>Travel Support Amounts</a:t>
            </a:r>
            <a:endParaRPr lang="tr-TR" sz="4000" dirty="0">
              <a:solidFill>
                <a:srgbClr val="FF0000"/>
              </a:solidFill>
              <a:latin typeface="+mn-lt"/>
            </a:endParaRPr>
          </a:p>
        </p:txBody>
      </p:sp>
      <p:pic>
        <p:nvPicPr>
          <p:cNvPr id="16" name="Content Placeholder 15">
            <a:extLst>
              <a:ext uri="{FF2B5EF4-FFF2-40B4-BE49-F238E27FC236}">
                <a16:creationId xmlns:a16="http://schemas.microsoft.com/office/drawing/2014/main" id="{BA465E79-D00D-9DF9-FCF0-3FBB17E66154}"/>
              </a:ext>
            </a:extLst>
          </p:cNvPr>
          <p:cNvPicPr>
            <a:picLocks noGrp="1" noChangeAspect="1"/>
          </p:cNvPicPr>
          <p:nvPr>
            <p:ph idx="1"/>
          </p:nvPr>
        </p:nvPicPr>
        <p:blipFill>
          <a:blip r:embed="rId3"/>
          <a:stretch>
            <a:fillRect/>
          </a:stretch>
        </p:blipFill>
        <p:spPr>
          <a:xfrm>
            <a:off x="838200" y="2343150"/>
            <a:ext cx="11300814" cy="3100833"/>
          </a:xfrm>
          <a:prstGeom prst="rect">
            <a:avLst/>
          </a:prstGeom>
        </p:spPr>
      </p:pic>
    </p:spTree>
    <p:extLst>
      <p:ext uri="{BB962C8B-B14F-4D97-AF65-F5344CB8AC3E}">
        <p14:creationId xmlns:p14="http://schemas.microsoft.com/office/powerpoint/2010/main" val="25301991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337455-69B9-4EAD-92CB-1A0941B8A377}"/>
              </a:ext>
            </a:extLst>
          </p:cNvPr>
          <p:cNvSpPr>
            <a:spLocks noGrp="1"/>
          </p:cNvSpPr>
          <p:nvPr>
            <p:ph type="title"/>
          </p:nvPr>
        </p:nvSpPr>
        <p:spPr>
          <a:xfrm>
            <a:off x="838200" y="1"/>
            <a:ext cx="8317089" cy="1690688"/>
          </a:xfrm>
        </p:spPr>
        <p:txBody>
          <a:bodyPr/>
          <a:lstStyle/>
          <a:p>
            <a:r>
              <a:rPr lang="en-US" sz="4000" dirty="0">
                <a:solidFill>
                  <a:srgbClr val="FF0000"/>
                </a:solidFill>
                <a:latin typeface="+mn-lt"/>
              </a:rPr>
              <a:t>Additional Grant Support</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1CC3F020-37B6-4B1D-A383-32B6664C21DB}"/>
              </a:ext>
            </a:extLst>
          </p:cNvPr>
          <p:cNvSpPr>
            <a:spLocks noGrp="1"/>
          </p:cNvSpPr>
          <p:nvPr>
            <p:ph idx="1"/>
          </p:nvPr>
        </p:nvSpPr>
        <p:spPr>
          <a:xfrm>
            <a:off x="771525" y="1825625"/>
            <a:ext cx="11182350" cy="3782073"/>
          </a:xfrm>
        </p:spPr>
        <p:txBody>
          <a:bodyPr>
            <a:normAutofit/>
          </a:bodyPr>
          <a:lstStyle/>
          <a:p>
            <a:pPr marL="0" indent="0">
              <a:buNone/>
            </a:pPr>
            <a:r>
              <a:rPr lang="en-US" sz="1800" dirty="0">
                <a:solidFill>
                  <a:schemeClr val="tx1"/>
                </a:solidFill>
                <a:latin typeface="Arial" panose="020B0604020202020204" pitchFamily="34" charset="0"/>
                <a:cs typeface="Arial" panose="020B0604020202020204" pitchFamily="34" charset="0"/>
              </a:rPr>
              <a:t>At the end of the application and evaluation process, participants with fewer opportunities who meet the necessary criteria and are eligible for the Erasmus+ activity will be provided with Additional Grant Support in addition to the grant they deserve</a:t>
            </a:r>
            <a:r>
              <a:rPr lang="tr-TR" sz="1800" dirty="0">
                <a:solidFill>
                  <a:schemeClr val="tx1"/>
                </a:solidFill>
                <a:latin typeface="Arial" panose="020B0604020202020204" pitchFamily="34" charset="0"/>
                <a:cs typeface="Arial" panose="020B0604020202020204" pitchFamily="34" charset="0"/>
              </a:rPr>
              <a:t>. </a:t>
            </a:r>
            <a:endParaRPr lang="en-US" sz="1800" dirty="0">
              <a:solidFill>
                <a:schemeClr val="tx1"/>
              </a:solidFill>
              <a:latin typeface="Arial" panose="020B0604020202020204" pitchFamily="34" charset="0"/>
              <a:cs typeface="Arial" panose="020B0604020202020204" pitchFamily="34" charset="0"/>
            </a:endParaRPr>
          </a:p>
          <a:p>
            <a:pPr marL="0" indent="0">
              <a:buNone/>
            </a:pPr>
            <a:r>
              <a:rPr lang="en-US" sz="1800" dirty="0">
                <a:solidFill>
                  <a:schemeClr val="tx1"/>
                </a:solidFill>
                <a:latin typeface="Arial" panose="020B0604020202020204" pitchFamily="34" charset="0"/>
                <a:cs typeface="Arial" panose="020B0604020202020204" pitchFamily="34" charset="0"/>
              </a:rPr>
              <a:t>In order for the grant in question to be granted, the participant with fewer opportunities is defined as an individual who has limited economic and social opportunities and complies with the following categories:</a:t>
            </a:r>
            <a:endParaRPr lang="tr-TR" sz="1800" dirty="0">
              <a:solidFill>
                <a:schemeClr val="tx1"/>
              </a:solidFill>
              <a:latin typeface="Arial" panose="020B0604020202020204" pitchFamily="34" charset="0"/>
              <a:cs typeface="Arial" panose="020B0604020202020204" pitchFamily="34" charset="0"/>
            </a:endParaRPr>
          </a:p>
          <a:p>
            <a:pPr marL="0" indent="0">
              <a:buNone/>
            </a:pPr>
            <a:r>
              <a:rPr lang="tr-TR" sz="1800" dirty="0">
                <a:solidFill>
                  <a:schemeClr val="tx1"/>
                </a:solidFill>
                <a:latin typeface="Arial" panose="020B0604020202020204" pitchFamily="34" charset="0"/>
                <a:cs typeface="Arial" panose="020B0604020202020204" pitchFamily="34" charset="0"/>
              </a:rPr>
              <a:t> 1. </a:t>
            </a:r>
            <a:r>
              <a:rPr lang="en-US" sz="1800" dirty="0">
                <a:solidFill>
                  <a:schemeClr val="tx1"/>
                </a:solidFill>
                <a:latin typeface="Arial" panose="020B0604020202020204" pitchFamily="34" charset="0"/>
                <a:cs typeface="Arial" panose="020B0604020202020204" pitchFamily="34" charset="0"/>
              </a:rPr>
              <a:t>Individuals who have previously received or are currently receiving protection, care, or accommodation services under Law No. 2828.</a:t>
            </a:r>
          </a:p>
          <a:p>
            <a:pPr marL="0" indent="0">
              <a:buNone/>
            </a:pPr>
            <a:r>
              <a:rPr lang="tr-TR" sz="1800" dirty="0">
                <a:solidFill>
                  <a:schemeClr val="tx1"/>
                </a:solidFill>
                <a:latin typeface="Arial" panose="020B0604020202020204" pitchFamily="34" charset="0"/>
                <a:cs typeface="Arial" panose="020B0604020202020204" pitchFamily="34" charset="0"/>
              </a:rPr>
              <a:t>2. </a:t>
            </a:r>
            <a:r>
              <a:rPr lang="en-US" sz="1800" dirty="0">
                <a:solidFill>
                  <a:schemeClr val="tx1"/>
                </a:solidFill>
                <a:latin typeface="Arial" panose="020B0604020202020204" pitchFamily="34" charset="0"/>
                <a:cs typeface="Arial" panose="020B0604020202020204" pitchFamily="34" charset="0"/>
              </a:rPr>
              <a:t>Individuals who have previously been or are currently been subject to a protection, care, or accommodation decision under the Child Protection Law No. 5395.</a:t>
            </a:r>
          </a:p>
          <a:p>
            <a:pPr marL="0" indent="0">
              <a:buNone/>
            </a:pPr>
            <a:r>
              <a:rPr lang="tr-TR" sz="1800" dirty="0">
                <a:solidFill>
                  <a:schemeClr val="tx1"/>
                </a:solidFill>
                <a:latin typeface="Arial" panose="020B0604020202020204" pitchFamily="34" charset="0"/>
                <a:cs typeface="Arial" panose="020B0604020202020204" pitchFamily="34" charset="0"/>
              </a:rPr>
              <a:t>3. </a:t>
            </a:r>
            <a:r>
              <a:rPr lang="en-US" sz="1800" dirty="0">
                <a:solidFill>
                  <a:schemeClr val="tx1"/>
                </a:solidFill>
                <a:latin typeface="Arial" panose="020B0604020202020204" pitchFamily="34" charset="0"/>
                <a:cs typeface="Arial" panose="020B0604020202020204" pitchFamily="34" charset="0"/>
              </a:rPr>
              <a:t>Individuals receiving orphan or survivor’s pensions</a:t>
            </a:r>
            <a:endParaRPr lang="tr-TR" sz="1800" dirty="0">
              <a:solidFill>
                <a:schemeClr val="tx1"/>
              </a:solidFill>
              <a:latin typeface="Arial" panose="020B0604020202020204" pitchFamily="34" charset="0"/>
              <a:cs typeface="Arial" panose="020B0604020202020204" pitchFamily="34" charset="0"/>
            </a:endParaRPr>
          </a:p>
          <a:p>
            <a:endParaRPr lang="tr-TR" sz="2000" dirty="0"/>
          </a:p>
          <a:p>
            <a:endParaRPr lang="tr-TR" sz="2000" dirty="0"/>
          </a:p>
          <a:p>
            <a:endParaRPr lang="tr-TR" sz="1900" dirty="0"/>
          </a:p>
          <a:p>
            <a:endParaRPr lang="tr-TR" dirty="0"/>
          </a:p>
        </p:txBody>
      </p:sp>
    </p:spTree>
    <p:extLst>
      <p:ext uri="{BB962C8B-B14F-4D97-AF65-F5344CB8AC3E}">
        <p14:creationId xmlns:p14="http://schemas.microsoft.com/office/powerpoint/2010/main" val="2288405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BCFD63-2121-44FE-80AC-85A09E4883D8}"/>
              </a:ext>
            </a:extLst>
          </p:cNvPr>
          <p:cNvSpPr>
            <a:spLocks noGrp="1"/>
          </p:cNvSpPr>
          <p:nvPr>
            <p:ph type="title"/>
          </p:nvPr>
        </p:nvSpPr>
        <p:spPr>
          <a:xfrm>
            <a:off x="838200" y="1"/>
            <a:ext cx="8317089" cy="1690688"/>
          </a:xfrm>
        </p:spPr>
        <p:txBody>
          <a:bodyPr>
            <a:normAutofit/>
          </a:bodyPr>
          <a:lstStyle/>
          <a:p>
            <a:r>
              <a:rPr lang="en-US" sz="4000" dirty="0">
                <a:solidFill>
                  <a:srgbClr val="FF0000"/>
                </a:solidFill>
                <a:latin typeface="+mn-lt"/>
              </a:rPr>
              <a:t>Additional Grant Support</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FF326825-0F4C-4DDC-BD7F-EA7211C35FF1}"/>
              </a:ext>
            </a:extLst>
          </p:cNvPr>
          <p:cNvSpPr>
            <a:spLocks noGrp="1"/>
          </p:cNvSpPr>
          <p:nvPr>
            <p:ph idx="1"/>
          </p:nvPr>
        </p:nvSpPr>
        <p:spPr>
          <a:xfrm>
            <a:off x="912845" y="1810139"/>
            <a:ext cx="10515600" cy="3816219"/>
          </a:xfrm>
        </p:spPr>
        <p:txBody>
          <a:bodyPr>
            <a:normAutofit/>
          </a:bodyPr>
          <a:lstStyle/>
          <a:p>
            <a:pPr marL="0" indent="0">
              <a:buNone/>
            </a:pPr>
            <a:r>
              <a:rPr lang="en-US" sz="1800" dirty="0">
                <a:solidFill>
                  <a:schemeClr val="tx1"/>
                </a:solidFill>
                <a:latin typeface="Arial" panose="020B0604020202020204" pitchFamily="34" charset="0"/>
                <a:cs typeface="Arial" panose="020B0604020202020204" pitchFamily="34" charset="0"/>
              </a:rPr>
              <a:t>4. Martyrs, Veterans, and Their Family Members:</a:t>
            </a:r>
          </a:p>
          <a:p>
            <a:r>
              <a:rPr lang="en-US" sz="1800" dirty="0">
                <a:solidFill>
                  <a:schemeClr val="tx1"/>
                </a:solidFill>
                <a:latin typeface="Arial" panose="020B0604020202020204" pitchFamily="34" charset="0"/>
                <a:cs typeface="Arial" panose="020B0604020202020204" pitchFamily="34" charset="0"/>
              </a:rPr>
              <a:t>Spouses and children of martyrs </a:t>
            </a:r>
          </a:p>
          <a:p>
            <a:r>
              <a:rPr lang="en-US" sz="1800" dirty="0">
                <a:solidFill>
                  <a:schemeClr val="tx1"/>
                </a:solidFill>
                <a:latin typeface="Arial" panose="020B0604020202020204" pitchFamily="34" charset="0"/>
                <a:cs typeface="Arial" panose="020B0604020202020204" pitchFamily="34" charset="0"/>
              </a:rPr>
              <a:t>Veterans, and their spouses and children </a:t>
            </a:r>
          </a:p>
          <a:p>
            <a:r>
              <a:rPr lang="en-US" sz="1800" dirty="0">
                <a:solidFill>
                  <a:schemeClr val="tx1"/>
                </a:solidFill>
                <a:latin typeface="Arial" panose="020B0604020202020204" pitchFamily="34" charset="0"/>
                <a:cs typeface="Arial" panose="020B0604020202020204" pitchFamily="34" charset="0"/>
              </a:rPr>
              <a:t>Spouses and children of individuals who lost their lives or became disabled as a result of terrorist acts or incidents occurring during the performance of public duties </a:t>
            </a:r>
          </a:p>
          <a:p>
            <a:r>
              <a:rPr lang="en-US" sz="1800" dirty="0">
                <a:solidFill>
                  <a:schemeClr val="tx1"/>
                </a:solidFill>
                <a:latin typeface="Arial" panose="020B0604020202020204" pitchFamily="34" charset="0"/>
                <a:cs typeface="Arial" panose="020B0604020202020204" pitchFamily="34" charset="0"/>
              </a:rPr>
              <a:t>Civilians who lost their lives or became disabled as a result of the attempted coup of 15 July 2016 and related terrorist acts, and their spouses and children </a:t>
            </a:r>
          </a:p>
          <a:p>
            <a:r>
              <a:rPr lang="en-US" sz="1800" dirty="0">
                <a:solidFill>
                  <a:schemeClr val="tx1"/>
                </a:solidFill>
                <a:latin typeface="Arial" panose="020B0604020202020204" pitchFamily="34" charset="0"/>
                <a:cs typeface="Arial" panose="020B0604020202020204" pitchFamily="34" charset="0"/>
              </a:rPr>
              <a:t>Individuals who have suffered material damage due to terrorist acts under Law No. 5233, and their spouses and children.</a:t>
            </a:r>
          </a:p>
          <a:p>
            <a:endParaRPr lang="tr-TR" sz="1800" dirty="0"/>
          </a:p>
          <a:p>
            <a:endParaRPr lang="tr-TR" dirty="0"/>
          </a:p>
        </p:txBody>
      </p:sp>
    </p:spTree>
    <p:extLst>
      <p:ext uri="{BB962C8B-B14F-4D97-AF65-F5344CB8AC3E}">
        <p14:creationId xmlns:p14="http://schemas.microsoft.com/office/powerpoint/2010/main" val="4293677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8337455-69B9-4EAD-92CB-1A0941B8A377}"/>
              </a:ext>
            </a:extLst>
          </p:cNvPr>
          <p:cNvSpPr>
            <a:spLocks noGrp="1"/>
          </p:cNvSpPr>
          <p:nvPr>
            <p:ph type="title"/>
          </p:nvPr>
        </p:nvSpPr>
        <p:spPr>
          <a:xfrm>
            <a:off x="838200" y="1"/>
            <a:ext cx="8923579" cy="1690688"/>
          </a:xfrm>
        </p:spPr>
        <p:txBody>
          <a:bodyPr>
            <a:normAutofit/>
          </a:bodyPr>
          <a:lstStyle/>
          <a:p>
            <a:r>
              <a:rPr lang="en-US" sz="4000" dirty="0">
                <a:solidFill>
                  <a:srgbClr val="FF0000"/>
                </a:solidFill>
                <a:latin typeface="+mn-lt"/>
              </a:rPr>
              <a:t>Additional Grant Support</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1CC3F020-37B6-4B1D-A383-32B6664C21DB}"/>
              </a:ext>
            </a:extLst>
          </p:cNvPr>
          <p:cNvSpPr>
            <a:spLocks noGrp="1"/>
          </p:cNvSpPr>
          <p:nvPr>
            <p:ph idx="1"/>
          </p:nvPr>
        </p:nvSpPr>
        <p:spPr>
          <a:xfrm>
            <a:off x="838200" y="1825625"/>
            <a:ext cx="10515600" cy="3782073"/>
          </a:xfrm>
        </p:spPr>
        <p:txBody>
          <a:bodyPr>
            <a:normAutofit fontScale="77500" lnSpcReduction="20000"/>
          </a:bodyPr>
          <a:lstStyle/>
          <a:p>
            <a:endParaRPr lang="tr-TR" sz="2000" dirty="0"/>
          </a:p>
          <a:p>
            <a:pPr marL="0" indent="0">
              <a:buNone/>
            </a:pPr>
            <a:r>
              <a:rPr lang="en-US" sz="2000" dirty="0">
                <a:solidFill>
                  <a:schemeClr val="tx1"/>
                </a:solidFill>
                <a:latin typeface="Arial" panose="020B0604020202020204" pitchFamily="34" charset="0"/>
                <a:cs typeface="Arial" panose="020B0604020202020204" pitchFamily="34" charset="0"/>
              </a:rPr>
              <a:t>5. </a:t>
            </a:r>
            <a:r>
              <a:rPr lang="en-US" sz="2100">
                <a:solidFill>
                  <a:schemeClr val="tx1"/>
                </a:solidFill>
                <a:latin typeface="Arial" panose="020B0604020202020204" pitchFamily="34" charset="0"/>
                <a:cs typeface="Arial" panose="020B0604020202020204" pitchFamily="34" charset="0"/>
              </a:rPr>
              <a:t>Individuals </a:t>
            </a:r>
            <a:r>
              <a:rPr lang="en-US" sz="2100" dirty="0">
                <a:solidFill>
                  <a:schemeClr val="tx1"/>
                </a:solidFill>
                <a:latin typeface="Arial" panose="020B0604020202020204" pitchFamily="34" charset="0"/>
                <a:cs typeface="Arial" panose="020B0604020202020204" pitchFamily="34" charset="0"/>
              </a:rPr>
              <a:t>with disabilities</a:t>
            </a:r>
          </a:p>
          <a:p>
            <a:r>
              <a:rPr lang="en-US" sz="2100" dirty="0">
                <a:solidFill>
                  <a:schemeClr val="tx1"/>
                </a:solidFill>
                <a:latin typeface="Arial" panose="020B0604020202020204" pitchFamily="34" charset="0"/>
                <a:cs typeface="Arial" panose="020B0604020202020204" pitchFamily="34" charset="0"/>
              </a:rPr>
              <a:t>Individuals with a disability rate of at least 50%, documented by a valid Disability Health Board Report. </a:t>
            </a:r>
          </a:p>
          <a:p>
            <a:pPr marL="0" indent="0">
              <a:buNone/>
            </a:pPr>
            <a:r>
              <a:rPr lang="en-US" sz="2100" dirty="0">
                <a:solidFill>
                  <a:schemeClr val="tx1"/>
                </a:solidFill>
                <a:latin typeface="Arial" panose="020B0604020202020204" pitchFamily="34" charset="0"/>
                <a:cs typeface="Arial" panose="020B0604020202020204" pitchFamily="34" charset="0"/>
              </a:rPr>
              <a:t>6. Recipients of disaster assistance</a:t>
            </a:r>
          </a:p>
          <a:p>
            <a:r>
              <a:rPr lang="en-US" sz="2100" dirty="0">
                <a:solidFill>
                  <a:schemeClr val="tx1"/>
                </a:solidFill>
                <a:latin typeface="Arial" panose="020B0604020202020204" pitchFamily="34" charset="0"/>
                <a:cs typeface="Arial" panose="020B0604020202020204" pitchFamily="34" charset="0"/>
              </a:rPr>
              <a:t>Individuals who, or whose first-degree relatives (biological or step), receive disaster assistance from AFAD (Disaster and Emergency Management Authority). </a:t>
            </a:r>
          </a:p>
          <a:p>
            <a:r>
              <a:rPr lang="en-US" sz="2100" dirty="0">
                <a:solidFill>
                  <a:schemeClr val="tx1"/>
                </a:solidFill>
                <a:latin typeface="Arial" panose="020B0604020202020204" pitchFamily="34" charset="0"/>
                <a:cs typeface="Arial" panose="020B0604020202020204" pitchFamily="34" charset="0"/>
              </a:rPr>
              <a:t>Additional Grant Support under this category may be awarded only once for each project type (KA131/KA171). </a:t>
            </a:r>
          </a:p>
          <a:p>
            <a:pPr marL="0" indent="0">
              <a:buNone/>
            </a:pPr>
            <a:r>
              <a:rPr lang="en-US" sz="2100" dirty="0">
                <a:solidFill>
                  <a:schemeClr val="tx1"/>
                </a:solidFill>
                <a:latin typeface="Arial" panose="020B0604020202020204" pitchFamily="34" charset="0"/>
                <a:cs typeface="Arial" panose="020B0604020202020204" pitchFamily="34" charset="0"/>
              </a:rPr>
              <a:t>7. Recipients of public social assistance</a:t>
            </a:r>
          </a:p>
          <a:p>
            <a:r>
              <a:rPr lang="en-US" sz="2100" dirty="0">
                <a:solidFill>
                  <a:schemeClr val="tx1"/>
                </a:solidFill>
                <a:latin typeface="Arial" panose="020B0604020202020204" pitchFamily="34" charset="0"/>
                <a:cs typeface="Arial" panose="020B0604020202020204" pitchFamily="34" charset="0"/>
              </a:rPr>
              <a:t>Students who can provide documentation proving that they, their family, or their legal guardian receive social assistance from a public institution. </a:t>
            </a:r>
          </a:p>
          <a:p>
            <a:pPr marL="0" indent="0">
              <a:buNone/>
            </a:pPr>
            <a:r>
              <a:rPr lang="en-US" sz="2100" dirty="0">
                <a:solidFill>
                  <a:schemeClr val="tx1"/>
                </a:solidFill>
                <a:latin typeface="Arial" panose="020B0604020202020204" pitchFamily="34" charset="0"/>
                <a:cs typeface="Arial" panose="020B0604020202020204" pitchFamily="34" charset="0"/>
              </a:rPr>
              <a:t>8. Recipients of benefits under Law No. 2022</a:t>
            </a:r>
          </a:p>
          <a:p>
            <a:r>
              <a:rPr lang="en-US" sz="2100" dirty="0">
                <a:solidFill>
                  <a:schemeClr val="tx1"/>
                </a:solidFill>
                <a:latin typeface="Arial" panose="020B0604020202020204" pitchFamily="34" charset="0"/>
                <a:cs typeface="Arial" panose="020B0604020202020204" pitchFamily="34" charset="0"/>
              </a:rPr>
              <a:t>Students whose parent or legal guardian receives a disability pension or a social assistance allowance under Law No. 2022 of 1 July 1976.</a:t>
            </a:r>
          </a:p>
          <a:p>
            <a:r>
              <a:rPr lang="tr-TR" sz="2000" dirty="0">
                <a:solidFill>
                  <a:schemeClr val="tx1"/>
                </a:solidFill>
                <a:latin typeface="Arial" panose="020B0604020202020204" pitchFamily="34" charset="0"/>
                <a:cs typeface="Arial" panose="020B0604020202020204" pitchFamily="34" charset="0"/>
                <a:hlinkClick r:id="rId3"/>
              </a:rPr>
              <a:t>https://www.mevzuat.gov.tr/MevzuatMetin/1.5.2022.pdf</a:t>
            </a:r>
            <a:endParaRPr lang="en-US" sz="2000" dirty="0">
              <a:solidFill>
                <a:schemeClr val="tx1"/>
              </a:solidFill>
              <a:latin typeface="Arial" panose="020B0604020202020204" pitchFamily="34" charset="0"/>
              <a:cs typeface="Arial" panose="020B0604020202020204" pitchFamily="34" charset="0"/>
            </a:endParaRPr>
          </a:p>
          <a:p>
            <a:pPr marL="0" indent="0" algn="just">
              <a:buNone/>
            </a:pPr>
            <a:endParaRPr lang="tr-TR" sz="2000" dirty="0">
              <a:solidFill>
                <a:schemeClr val="tx1"/>
              </a:solidFill>
              <a:latin typeface="Arial" panose="020B0604020202020204" pitchFamily="34" charset="0"/>
              <a:cs typeface="Arial" panose="020B0604020202020204" pitchFamily="34" charset="0"/>
            </a:endParaRPr>
          </a:p>
          <a:p>
            <a:endParaRPr lang="tr-TR" sz="2000" dirty="0"/>
          </a:p>
          <a:p>
            <a:endParaRPr lang="tr-TR" sz="1900" dirty="0"/>
          </a:p>
          <a:p>
            <a:endParaRPr lang="tr-TR" dirty="0"/>
          </a:p>
        </p:txBody>
      </p:sp>
    </p:spTree>
    <p:extLst>
      <p:ext uri="{BB962C8B-B14F-4D97-AF65-F5344CB8AC3E}">
        <p14:creationId xmlns:p14="http://schemas.microsoft.com/office/powerpoint/2010/main" val="2310707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8EF476-2226-40D6-A5EE-0C8322DAFB57}"/>
              </a:ext>
            </a:extLst>
          </p:cNvPr>
          <p:cNvSpPr>
            <a:spLocks noGrp="1"/>
          </p:cNvSpPr>
          <p:nvPr>
            <p:ph type="title"/>
          </p:nvPr>
        </p:nvSpPr>
        <p:spPr>
          <a:xfrm>
            <a:off x="838200" y="1"/>
            <a:ext cx="8317089" cy="1690688"/>
          </a:xfrm>
        </p:spPr>
        <p:txBody>
          <a:bodyPr>
            <a:normAutofit/>
          </a:bodyPr>
          <a:lstStyle/>
          <a:p>
            <a:r>
              <a:rPr lang="tr-TR" sz="4000" dirty="0">
                <a:solidFill>
                  <a:srgbClr val="FF0000"/>
                </a:solidFill>
                <a:latin typeface="+mn-lt"/>
              </a:rPr>
              <a:t>INCLUSION SUPPORT</a:t>
            </a:r>
          </a:p>
        </p:txBody>
      </p:sp>
      <p:sp>
        <p:nvSpPr>
          <p:cNvPr id="3" name="İçerik Yer Tutucusu 2">
            <a:extLst>
              <a:ext uri="{FF2B5EF4-FFF2-40B4-BE49-F238E27FC236}">
                <a16:creationId xmlns:a16="http://schemas.microsoft.com/office/drawing/2014/main" id="{DBA4666E-2AED-41D7-B257-180AF702A65F}"/>
              </a:ext>
            </a:extLst>
          </p:cNvPr>
          <p:cNvSpPr>
            <a:spLocks noGrp="1"/>
          </p:cNvSpPr>
          <p:nvPr>
            <p:ph idx="1"/>
          </p:nvPr>
        </p:nvSpPr>
        <p:spPr>
          <a:xfrm>
            <a:off x="838200" y="1825625"/>
            <a:ext cx="10515600" cy="3642114"/>
          </a:xfrm>
        </p:spPr>
        <p:txBody>
          <a:bodyPr>
            <a:normAutofit/>
          </a:bodyPr>
          <a:lstStyle/>
          <a:p>
            <a:r>
              <a:rPr lang="en-US" dirty="0">
                <a:solidFill>
                  <a:schemeClr val="tx1"/>
                </a:solidFill>
                <a:latin typeface="Arial" panose="020B0604020202020204" pitchFamily="34" charset="0"/>
                <a:cs typeface="Arial" panose="020B0604020202020204" pitchFamily="34" charset="0"/>
              </a:rPr>
              <a:t>The Erasmus+ </a:t>
            </a:r>
            <a:r>
              <a:rPr lang="en-US" dirty="0" err="1">
                <a:solidFill>
                  <a:schemeClr val="tx1"/>
                </a:solidFill>
                <a:latin typeface="Arial" panose="020B0604020202020204" pitchFamily="34" charset="0"/>
                <a:cs typeface="Arial" panose="020B0604020202020204" pitchFamily="34" charset="0"/>
              </a:rPr>
              <a:t>Programme</a:t>
            </a:r>
            <a:r>
              <a:rPr lang="en-US" dirty="0">
                <a:solidFill>
                  <a:schemeClr val="tx1"/>
                </a:solidFill>
                <a:latin typeface="Arial" panose="020B0604020202020204" pitchFamily="34" charset="0"/>
                <a:cs typeface="Arial" panose="020B0604020202020204" pitchFamily="34" charset="0"/>
              </a:rPr>
              <a:t> encourages the participation of participants with fewer opportunities</a:t>
            </a:r>
            <a:r>
              <a:rPr lang="tr-TR" dirty="0">
                <a:solidFill>
                  <a:schemeClr val="tx1"/>
                </a:solidFill>
                <a:latin typeface="Arial" panose="020B0604020202020204" pitchFamily="34" charset="0"/>
                <a:cs typeface="Arial" panose="020B0604020202020204" pitchFamily="34" charset="0"/>
              </a:rPr>
              <a:t>. </a:t>
            </a:r>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A participant with fewer opportunities is a potential participant whose physical, mental, or health condition would prevent them from participating in the project or mobility activity without additional financial support.</a:t>
            </a:r>
            <a:endParaRPr lang="tr-T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1800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63B7313F-3698-48D4-9BD0-598CF92A8B14}"/>
              </a:ext>
            </a:extLst>
          </p:cNvPr>
          <p:cNvSpPr>
            <a:spLocks noGrp="1"/>
          </p:cNvSpPr>
          <p:nvPr>
            <p:ph type="title"/>
          </p:nvPr>
        </p:nvSpPr>
        <p:spPr>
          <a:xfrm>
            <a:off x="838200" y="1"/>
            <a:ext cx="8317089" cy="1690688"/>
          </a:xfrm>
        </p:spPr>
        <p:txBody>
          <a:bodyPr/>
          <a:lstStyle/>
          <a:p>
            <a:r>
              <a:rPr lang="en-US" sz="4000" dirty="0">
                <a:solidFill>
                  <a:srgbClr val="FF0000"/>
                </a:solidFill>
                <a:latin typeface="+mn-lt"/>
              </a:rPr>
              <a:t>Before the Exchange</a:t>
            </a:r>
            <a:endParaRPr lang="tr-TR" dirty="0"/>
          </a:p>
        </p:txBody>
      </p:sp>
      <p:sp>
        <p:nvSpPr>
          <p:cNvPr id="9" name="object 9"/>
          <p:cNvSpPr txBox="1">
            <a:spLocks noGrp="1"/>
          </p:cNvSpPr>
          <p:nvPr>
            <p:ph idx="1"/>
          </p:nvPr>
        </p:nvSpPr>
        <p:spPr>
          <a:xfrm>
            <a:off x="838200" y="1825625"/>
            <a:ext cx="10515600" cy="5077287"/>
          </a:xfrm>
          <a:prstGeom prst="rect">
            <a:avLst/>
          </a:prstGeom>
        </p:spPr>
        <p:txBody>
          <a:bodyPr vert="horz" wrap="square" lIns="0" tIns="0" rIns="0" bIns="0" rtlCol="0">
            <a:spAutoFit/>
          </a:bodyPr>
          <a:lstStyle/>
          <a:p>
            <a:pPr>
              <a:lnSpc>
                <a:spcPct val="100000"/>
              </a:lnSpc>
              <a:buFont typeface="Wingdings 3" panose="05040102010807070707" pitchFamily="18" charset="2"/>
              <a:buChar char="´"/>
            </a:pPr>
            <a:r>
              <a:rPr lang="en-US" sz="2000" spc="-20" dirty="0">
                <a:cs typeface="Calibri"/>
              </a:rPr>
              <a:t>Please request an appointment by sending an e-mail to erasmus@deu.edu.tr </a:t>
            </a:r>
            <a:r>
              <a:rPr lang="en-US" sz="2000" spc="-20" dirty="0">
                <a:solidFill>
                  <a:srgbClr val="C40F0F"/>
                </a:solidFill>
                <a:cs typeface="Calibri"/>
              </a:rPr>
              <a:t>at least 20–25 days </a:t>
            </a:r>
            <a:r>
              <a:rPr lang="en-US" sz="2000" spc="-20" dirty="0">
                <a:cs typeface="Calibri"/>
              </a:rPr>
              <a:t>before visiting the International Academic Relations Office, even if your visa has not yet been issued.</a:t>
            </a:r>
          </a:p>
          <a:p>
            <a:pPr>
              <a:lnSpc>
                <a:spcPct val="100000"/>
              </a:lnSpc>
              <a:buFont typeface="Wingdings 3" panose="05040102010807070707" pitchFamily="18" charset="2"/>
              <a:buChar char="´"/>
            </a:pPr>
            <a:r>
              <a:rPr lang="en-US" sz="2000" dirty="0">
                <a:cs typeface="Calibri"/>
              </a:rPr>
              <a:t>Documents to Be Submitted and Procedures to Be Completed for the Preparation of the Grant Agreement</a:t>
            </a:r>
            <a:r>
              <a:rPr lang="tr-TR" sz="2000" dirty="0">
                <a:cs typeface="Calibri"/>
              </a:rPr>
              <a:t>;</a:t>
            </a:r>
          </a:p>
          <a:p>
            <a:pPr>
              <a:lnSpc>
                <a:spcPct val="100000"/>
              </a:lnSpc>
            </a:pPr>
            <a:r>
              <a:rPr lang="en-US" sz="2000" dirty="0"/>
              <a:t>INVITATION LETTER</a:t>
            </a:r>
            <a:endParaRPr lang="tr-TR" sz="2000" dirty="0"/>
          </a:p>
          <a:p>
            <a:pPr>
              <a:lnSpc>
                <a:spcPct val="100000"/>
              </a:lnSpc>
            </a:pPr>
            <a:r>
              <a:rPr lang="tr-TR" sz="2000" dirty="0"/>
              <a:t>LEARNING AGREEMENT FOR TRAINEESHIPS</a:t>
            </a:r>
          </a:p>
          <a:p>
            <a:pPr>
              <a:lnSpc>
                <a:spcPct val="100000"/>
              </a:lnSpc>
            </a:pPr>
            <a:r>
              <a:rPr lang="en-US" sz="2000" dirty="0"/>
              <a:t>DECISION OF BOARD OF DIRECTORS</a:t>
            </a:r>
            <a:endParaRPr lang="tr-TR" sz="2000" dirty="0"/>
          </a:p>
          <a:p>
            <a:pPr>
              <a:lnSpc>
                <a:spcPct val="100000"/>
              </a:lnSpc>
            </a:pPr>
            <a:r>
              <a:rPr lang="en-US" sz="2000" dirty="0"/>
              <a:t>ENGLISH TRANSCRIPT</a:t>
            </a:r>
            <a:endParaRPr lang="tr-TR" sz="2000" dirty="0"/>
          </a:p>
          <a:p>
            <a:pPr>
              <a:lnSpc>
                <a:spcPct val="100000"/>
              </a:lnSpc>
            </a:pPr>
            <a:r>
              <a:rPr lang="en-US" sz="2000" dirty="0"/>
              <a:t>EURO CURRENT ACCOUNT </a:t>
            </a:r>
            <a:r>
              <a:rPr lang="tr-TR" sz="2000" dirty="0"/>
              <a:t>(</a:t>
            </a:r>
            <a:r>
              <a:rPr lang="en-US" sz="2000" dirty="0"/>
              <a:t>THE ORIGINAL AND ITS COPY</a:t>
            </a:r>
            <a:r>
              <a:rPr lang="tr-TR" sz="2000" dirty="0"/>
              <a:t>) </a:t>
            </a:r>
          </a:p>
          <a:p>
            <a:pPr marL="12700" indent="0">
              <a:lnSpc>
                <a:spcPct val="100000"/>
              </a:lnSpc>
              <a:buNone/>
            </a:pPr>
            <a:endParaRPr lang="tr-TR" sz="18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603824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AB7770-9726-409D-AAC3-42DC8A0DA475}"/>
              </a:ext>
            </a:extLst>
          </p:cNvPr>
          <p:cNvSpPr>
            <a:spLocks noGrp="1"/>
          </p:cNvSpPr>
          <p:nvPr>
            <p:ph type="title"/>
          </p:nvPr>
        </p:nvSpPr>
        <p:spPr>
          <a:xfrm>
            <a:off x="838200" y="1"/>
            <a:ext cx="8317089" cy="1690688"/>
          </a:xfrm>
        </p:spPr>
        <p:txBody>
          <a:bodyPr/>
          <a:lstStyle/>
          <a:p>
            <a:r>
              <a:rPr lang="en-US" sz="4000" dirty="0">
                <a:solidFill>
                  <a:srgbClr val="FF0000"/>
                </a:solidFill>
                <a:latin typeface="+mn-lt"/>
              </a:rPr>
              <a:t>Before the Exchange</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B8006D40-7085-4846-A8C1-E687A9C2D73F}"/>
              </a:ext>
            </a:extLst>
          </p:cNvPr>
          <p:cNvSpPr>
            <a:spLocks noGrp="1"/>
          </p:cNvSpPr>
          <p:nvPr>
            <p:ph idx="1"/>
          </p:nvPr>
        </p:nvSpPr>
        <p:spPr/>
        <p:txBody>
          <a:bodyPr/>
          <a:lstStyle/>
          <a:p>
            <a:pPr>
              <a:lnSpc>
                <a:spcPct val="100000"/>
              </a:lnSpc>
            </a:pPr>
            <a:r>
              <a:rPr lang="tr-TR" sz="2800" dirty="0"/>
              <a:t>V</a:t>
            </a:r>
            <a:r>
              <a:rPr lang="en-US" sz="2800" dirty="0"/>
              <a:t>ISA</a:t>
            </a:r>
            <a:r>
              <a:rPr lang="tr-TR" sz="2800" dirty="0"/>
              <a:t> (</a:t>
            </a:r>
            <a:r>
              <a:rPr lang="en-US" dirty="0"/>
              <a:t>THE ORIGINAL AND ITS COPY</a:t>
            </a:r>
            <a:r>
              <a:rPr lang="tr-TR" sz="2800" dirty="0"/>
              <a:t>) </a:t>
            </a:r>
          </a:p>
          <a:p>
            <a:pPr>
              <a:lnSpc>
                <a:spcPct val="100000"/>
              </a:lnSpc>
            </a:pPr>
            <a:r>
              <a:rPr lang="en-US" dirty="0"/>
              <a:t>INSURANCE POLICY THAT GUARANTEES TRAVEL AND HEALTH </a:t>
            </a:r>
            <a:r>
              <a:rPr lang="tr-TR" sz="2800" dirty="0"/>
              <a:t>+ </a:t>
            </a:r>
            <a:r>
              <a:rPr lang="en-US" sz="2800" dirty="0"/>
              <a:t>ACCIDENT</a:t>
            </a:r>
            <a:r>
              <a:rPr lang="tr-TR" sz="2800" dirty="0"/>
              <a:t> + </a:t>
            </a:r>
            <a:r>
              <a:rPr lang="en-US" sz="2800" dirty="0"/>
              <a:t>PERSONAL LIABILTY</a:t>
            </a:r>
            <a:endParaRPr lang="tr-TR" sz="2800" dirty="0"/>
          </a:p>
          <a:p>
            <a:pPr>
              <a:lnSpc>
                <a:spcPct val="100000"/>
              </a:lnSpc>
            </a:pPr>
            <a:r>
              <a:rPr lang="tr-TR" sz="2800" dirty="0"/>
              <a:t>EOID </a:t>
            </a:r>
            <a:r>
              <a:rPr lang="en-US" sz="2800" dirty="0"/>
              <a:t>NUMBER</a:t>
            </a:r>
            <a:endParaRPr lang="tr-TR" sz="2800" dirty="0"/>
          </a:p>
          <a:p>
            <a:pPr>
              <a:lnSpc>
                <a:spcPct val="100000"/>
              </a:lnSpc>
            </a:pPr>
            <a:r>
              <a:rPr lang="en-US" sz="2800" dirty="0"/>
              <a:t>ONLINE LANGUAGE SUPPORT EXAMS RESULT </a:t>
            </a:r>
            <a:r>
              <a:rPr lang="tr-TR" sz="2800" dirty="0"/>
              <a:t>(OLS / EU ACADEMY) </a:t>
            </a:r>
          </a:p>
          <a:p>
            <a:pPr>
              <a:lnSpc>
                <a:spcPct val="100000"/>
              </a:lnSpc>
            </a:pPr>
            <a:endParaRPr lang="tr-TR" sz="800" dirty="0"/>
          </a:p>
          <a:p>
            <a:endParaRPr lang="tr-TR" dirty="0"/>
          </a:p>
        </p:txBody>
      </p:sp>
    </p:spTree>
    <p:extLst>
      <p:ext uri="{BB962C8B-B14F-4D97-AF65-F5344CB8AC3E}">
        <p14:creationId xmlns:p14="http://schemas.microsoft.com/office/powerpoint/2010/main" val="31199337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A2DFF03E-944D-427E-B5FE-478CB8FCCE91}"/>
              </a:ext>
            </a:extLst>
          </p:cNvPr>
          <p:cNvSpPr>
            <a:spLocks noGrp="1"/>
          </p:cNvSpPr>
          <p:nvPr>
            <p:ph type="title"/>
          </p:nvPr>
        </p:nvSpPr>
        <p:spPr>
          <a:xfrm>
            <a:off x="838200" y="1"/>
            <a:ext cx="8317089" cy="1690688"/>
          </a:xfrm>
        </p:spPr>
        <p:txBody>
          <a:bodyPr/>
          <a:lstStyle/>
          <a:p>
            <a:r>
              <a:rPr lang="en-US" sz="4000" dirty="0">
                <a:solidFill>
                  <a:srgbClr val="FF0000"/>
                </a:solidFill>
                <a:latin typeface="+mn-lt"/>
              </a:rPr>
              <a:t>After the Exchange</a:t>
            </a:r>
            <a:endParaRPr lang="tr-TR" sz="4000" dirty="0">
              <a:solidFill>
                <a:srgbClr val="FF0000"/>
              </a:solidFill>
              <a:latin typeface="+mn-lt"/>
            </a:endParaRPr>
          </a:p>
        </p:txBody>
      </p:sp>
      <p:sp>
        <p:nvSpPr>
          <p:cNvPr id="9" name="object 9"/>
          <p:cNvSpPr txBox="1">
            <a:spLocks noGrp="1"/>
          </p:cNvSpPr>
          <p:nvPr>
            <p:ph idx="1"/>
          </p:nvPr>
        </p:nvSpPr>
        <p:spPr>
          <a:xfrm>
            <a:off x="469232" y="1690688"/>
            <a:ext cx="10515600" cy="5523563"/>
          </a:xfrm>
          <a:prstGeom prst="rect">
            <a:avLst/>
          </a:prstGeom>
        </p:spPr>
        <p:txBody>
          <a:bodyPr vert="horz" wrap="square" lIns="0" tIns="0" rIns="0" bIns="0" rtlCol="0">
            <a:spAutoFit/>
          </a:bodyPr>
          <a:lstStyle/>
          <a:p>
            <a:pPr marL="12700" marR="271780" indent="0">
              <a:lnSpc>
                <a:spcPts val="3020"/>
              </a:lnSpc>
              <a:buNone/>
            </a:pPr>
            <a:r>
              <a:rPr lang="tr-TR" sz="1800" spc="-20" dirty="0">
                <a:solidFill>
                  <a:srgbClr val="A42F0F"/>
                </a:solidFill>
                <a:latin typeface="Wingdings 3"/>
                <a:cs typeface="Wingdings 3"/>
              </a:rPr>
              <a:t> </a:t>
            </a:r>
            <a:r>
              <a:rPr lang="en-US" sz="1800" spc="-15" dirty="0">
                <a:cs typeface="Calibri"/>
              </a:rPr>
              <a:t>The online EU survey, which will be sent to your email address, must be completed before making an appointment</a:t>
            </a:r>
            <a:r>
              <a:rPr lang="tr-TR" sz="1800" dirty="0">
                <a:cs typeface="Calibri"/>
              </a:rPr>
              <a:t>.</a:t>
            </a:r>
          </a:p>
          <a:p>
            <a:pPr marL="12700" marR="12700" indent="0">
              <a:buNone/>
            </a:pPr>
            <a:r>
              <a:rPr lang="tr-TR" sz="1800" spc="-20" dirty="0">
                <a:solidFill>
                  <a:srgbClr val="A42F0F"/>
                </a:solidFill>
                <a:latin typeface="Wingdings 3"/>
                <a:cs typeface="Wingdings 3"/>
              </a:rPr>
              <a:t> </a:t>
            </a:r>
            <a:r>
              <a:rPr lang="en-US" sz="1800" spc="-10" dirty="0">
                <a:solidFill>
                  <a:srgbClr val="C40F0F"/>
                </a:solidFill>
                <a:cs typeface="Calibri"/>
              </a:rPr>
              <a:t>Within 30 days of your return</a:t>
            </a:r>
            <a:r>
              <a:rPr lang="en-US" sz="1800" spc="-10" dirty="0">
                <a:cs typeface="Calibri"/>
              </a:rPr>
              <a:t>, you must request an appointment from the International Academic Relations Office by sending an e-mail to erasmus@deu.edu.tr.</a:t>
            </a:r>
            <a:endParaRPr lang="tr-TR" sz="1800" dirty="0">
              <a:cs typeface="Calibri"/>
            </a:endParaRPr>
          </a:p>
          <a:p>
            <a:pPr>
              <a:lnSpc>
                <a:spcPts val="750"/>
              </a:lnSpc>
              <a:spcBef>
                <a:spcPts val="19"/>
              </a:spcBef>
            </a:pPr>
            <a:endParaRPr lang="tr-TR" sz="1800" dirty="0"/>
          </a:p>
          <a:p>
            <a:pPr marL="241300">
              <a:lnSpc>
                <a:spcPct val="100000"/>
              </a:lnSpc>
            </a:pPr>
            <a:r>
              <a:rPr lang="en-US" sz="1800" dirty="0">
                <a:cs typeface="Calibri"/>
              </a:rPr>
              <a:t>Documents that you need to submit to the International Academic Relations Office when you come to the appointment</a:t>
            </a:r>
            <a:r>
              <a:rPr lang="tr-TR" sz="1800" dirty="0">
                <a:cs typeface="Calibri"/>
              </a:rPr>
              <a:t>;</a:t>
            </a:r>
          </a:p>
          <a:p>
            <a:pPr marL="0" indent="0">
              <a:lnSpc>
                <a:spcPts val="1000"/>
              </a:lnSpc>
              <a:spcBef>
                <a:spcPts val="27"/>
              </a:spcBef>
              <a:buNone/>
            </a:pPr>
            <a:endParaRPr lang="tr-TR" sz="1800" dirty="0"/>
          </a:p>
          <a:p>
            <a:pPr lvl="0" eaLnBrk="0" hangingPunct="0"/>
            <a:r>
              <a:rPr lang="en-US" sz="1700" dirty="0"/>
              <a:t>FULL VERSION </a:t>
            </a:r>
            <a:r>
              <a:rPr lang="tr-TR" sz="1700" dirty="0"/>
              <a:t>LEARNING AGREEMENT FOR TRAINEESHIPS (AFTER MOBILITY </a:t>
            </a:r>
            <a:r>
              <a:rPr lang="en-US" sz="1700" dirty="0"/>
              <a:t>SECTIONS</a:t>
            </a:r>
            <a:r>
              <a:rPr lang="tr-TR" sz="1700" dirty="0"/>
              <a:t>)</a:t>
            </a:r>
          </a:p>
          <a:p>
            <a:pPr lvl="0" eaLnBrk="0" hangingPunct="0"/>
            <a:r>
              <a:rPr lang="en-US" sz="1700" dirty="0"/>
              <a:t>DOCUMENT THAT STATES THE SUCCESS AND SEMESTER OF THE TRAINEESHIP </a:t>
            </a:r>
            <a:r>
              <a:rPr lang="tr-TR" sz="1700" dirty="0"/>
              <a:t>(</a:t>
            </a:r>
            <a:r>
              <a:rPr lang="en-US" sz="1700" dirty="0"/>
              <a:t>SIGNED AND SEALED, ON THE LETTERHEAD OF THE OTHER INSTITUTION</a:t>
            </a:r>
            <a:r>
              <a:rPr lang="tr-TR" sz="1800" dirty="0"/>
              <a:t>)</a:t>
            </a:r>
          </a:p>
          <a:p>
            <a:pPr eaLnBrk="0" hangingPunct="0"/>
            <a:r>
              <a:rPr lang="en-US" sz="1700" dirty="0"/>
              <a:t>THE PHOTOCOPY OF THE PASSPORT AND COPY OF THE PAGES WITH ENTRY-EXIT SEALS</a:t>
            </a:r>
            <a:endParaRPr lang="tr-TR" sz="1700" dirty="0"/>
          </a:p>
          <a:p>
            <a:pPr eaLnBrk="0" hangingPunct="0"/>
            <a:r>
              <a:rPr lang="en-US" sz="1700" dirty="0"/>
              <a:t>ONLINE LANGUAGE SUPPORT </a:t>
            </a:r>
            <a:r>
              <a:rPr lang="tr-TR" sz="1700" dirty="0"/>
              <a:t>(OLS / EU ACADEMY) (</a:t>
            </a:r>
            <a:r>
              <a:rPr lang="en-US" sz="1700" dirty="0"/>
              <a:t>not compulsory</a:t>
            </a:r>
            <a:r>
              <a:rPr lang="tr-TR" sz="1700" dirty="0"/>
              <a:t>)</a:t>
            </a:r>
          </a:p>
          <a:p>
            <a:pPr eaLnBrk="0" hangingPunct="0"/>
            <a:endParaRPr lang="tr-TR" sz="18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1596161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236964" y="1969007"/>
            <a:ext cx="568451" cy="789432"/>
          </a:xfrm>
          <a:prstGeom prst="rect">
            <a:avLst/>
          </a:prstGeom>
          <a:blipFill>
            <a:blip r:embed="rId4"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8F31E138-11BE-40BE-91C5-CCA0715C4C23}"/>
              </a:ext>
            </a:extLst>
          </p:cNvPr>
          <p:cNvSpPr>
            <a:spLocks noGrp="1"/>
          </p:cNvSpPr>
          <p:nvPr>
            <p:ph type="title"/>
          </p:nvPr>
        </p:nvSpPr>
        <p:spPr>
          <a:xfrm>
            <a:off x="838200" y="1"/>
            <a:ext cx="8398764" cy="1691640"/>
          </a:xfrm>
        </p:spPr>
        <p:txBody>
          <a:bodyPr>
            <a:normAutofit fontScale="90000"/>
          </a:bodyPr>
          <a:lstStyle/>
          <a:p>
            <a:pPr marL="12700"/>
            <a:r>
              <a:rPr lang="en-US" u="sng" dirty="0"/>
              <a:t>Important Points to Note </a:t>
            </a:r>
            <a:r>
              <a:rPr lang="tr-TR" dirty="0">
                <a:solidFill>
                  <a:srgbClr val="FF0000"/>
                </a:solidFill>
                <a:cs typeface="Century Gothic"/>
              </a:rPr>
              <a:t>(</a:t>
            </a:r>
            <a:r>
              <a:rPr lang="en-US" dirty="0">
                <a:solidFill>
                  <a:srgbClr val="FF0000"/>
                </a:solidFill>
                <a:cs typeface="Century Gothic"/>
              </a:rPr>
              <a:t>Transportation and Accommodation, </a:t>
            </a:r>
            <a:r>
              <a:rPr lang="en-US" dirty="0" err="1">
                <a:solidFill>
                  <a:srgbClr val="FF0000"/>
                </a:solidFill>
                <a:cs typeface="Century Gothic"/>
              </a:rPr>
              <a:t>etc</a:t>
            </a:r>
            <a:r>
              <a:rPr lang="tr-TR" dirty="0">
                <a:solidFill>
                  <a:srgbClr val="FF0000"/>
                </a:solidFill>
                <a:cs typeface="Century Gothic"/>
              </a:rPr>
              <a:t>.)</a:t>
            </a:r>
            <a:endParaRPr lang="tr-TR" dirty="0"/>
          </a:p>
        </p:txBody>
      </p:sp>
      <p:sp>
        <p:nvSpPr>
          <p:cNvPr id="9" name="object 9"/>
          <p:cNvSpPr txBox="1">
            <a:spLocks noGrp="1"/>
          </p:cNvSpPr>
          <p:nvPr>
            <p:ph idx="1"/>
          </p:nvPr>
        </p:nvSpPr>
        <p:spPr>
          <a:xfrm>
            <a:off x="838200" y="1825625"/>
            <a:ext cx="10515600" cy="4019562"/>
          </a:xfrm>
          <a:prstGeom prst="rect">
            <a:avLst/>
          </a:prstGeom>
        </p:spPr>
        <p:txBody>
          <a:bodyPr vert="horz" wrap="square" lIns="0" tIns="0" rIns="0" bIns="0" rtlCol="0">
            <a:spAutoFit/>
          </a:bodyPr>
          <a:lstStyle/>
          <a:p>
            <a:pPr marL="12065" marR="461009" indent="0">
              <a:lnSpc>
                <a:spcPts val="3020"/>
              </a:lnSpc>
              <a:buNone/>
              <a:tabLst>
                <a:tab pos="241300" algn="l"/>
              </a:tabLst>
            </a:pPr>
            <a:endParaRPr lang="tr-TR" sz="2400" spc="-20" dirty="0">
              <a:solidFill>
                <a:srgbClr val="A42F0F"/>
              </a:solidFill>
              <a:latin typeface="Wingdings 3"/>
              <a:cs typeface="Calibri"/>
            </a:endParaRPr>
          </a:p>
          <a:p>
            <a:pPr marL="354965" marR="461009" indent="-342900">
              <a:lnSpc>
                <a:spcPts val="3020"/>
              </a:lnSpc>
              <a:tabLst>
                <a:tab pos="241300" algn="l"/>
              </a:tabLst>
            </a:pPr>
            <a:r>
              <a:rPr lang="en-US" sz="2400" spc="-10" dirty="0">
                <a:cs typeface="Calibri"/>
              </a:rPr>
              <a:t>Making your travel and accommodation arrangements in advance can help you save both time and money. However, before making any reservations or payments, make sure you are aware of the refund policy in case your visa application is unsuccessful.</a:t>
            </a:r>
            <a:endParaRPr lang="tr-TR" sz="2400" spc="-10" dirty="0">
              <a:cs typeface="Calibri"/>
            </a:endParaRPr>
          </a:p>
          <a:p>
            <a:pPr marL="354965" marR="461009" indent="-342900">
              <a:lnSpc>
                <a:spcPts val="3020"/>
              </a:lnSpc>
              <a:tabLst>
                <a:tab pos="241300" algn="l"/>
              </a:tabLst>
            </a:pPr>
            <a:endParaRPr lang="tr-TR" sz="2400" spc="-10" dirty="0">
              <a:cs typeface="Calibri"/>
            </a:endParaRPr>
          </a:p>
          <a:p>
            <a:pPr marL="12700" marR="676910">
              <a:lnSpc>
                <a:spcPct val="70000"/>
              </a:lnSpc>
            </a:pPr>
            <a:endParaRPr lang="tr-TR" sz="18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1768570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39B9178A-B266-4BD1-8588-598D78AA0329}"/>
              </a:ext>
            </a:extLst>
          </p:cNvPr>
          <p:cNvSpPr>
            <a:spLocks noGrp="1"/>
          </p:cNvSpPr>
          <p:nvPr>
            <p:ph type="title"/>
          </p:nvPr>
        </p:nvSpPr>
        <p:spPr>
          <a:xfrm>
            <a:off x="838200" y="0"/>
            <a:ext cx="8317089" cy="1682496"/>
          </a:xfrm>
        </p:spPr>
        <p:txBody>
          <a:bodyPr>
            <a:normAutofit/>
          </a:bodyPr>
          <a:lstStyle/>
          <a:p>
            <a:pPr marL="12700">
              <a:lnSpc>
                <a:spcPct val="100000"/>
              </a:lnSpc>
            </a:pPr>
            <a:r>
              <a:rPr lang="en-US" sz="4000" u="sng" dirty="0"/>
              <a:t>Important Points to Note </a:t>
            </a:r>
            <a:r>
              <a:rPr lang="tr-TR" sz="4000" dirty="0">
                <a:solidFill>
                  <a:srgbClr val="FF0000"/>
                </a:solidFill>
                <a:cs typeface="Century Gothic"/>
              </a:rPr>
              <a:t>(Vi</a:t>
            </a:r>
            <a:r>
              <a:rPr lang="en-US" sz="4000" dirty="0" err="1">
                <a:solidFill>
                  <a:srgbClr val="FF0000"/>
                </a:solidFill>
                <a:cs typeface="Century Gothic"/>
              </a:rPr>
              <a:t>sa</a:t>
            </a:r>
            <a:r>
              <a:rPr lang="en-US" sz="4000" dirty="0">
                <a:solidFill>
                  <a:srgbClr val="FF0000"/>
                </a:solidFill>
                <a:cs typeface="Century Gothic"/>
              </a:rPr>
              <a:t> Procedures</a:t>
            </a:r>
            <a:r>
              <a:rPr lang="tr-TR" sz="4000" dirty="0">
                <a:solidFill>
                  <a:srgbClr val="FF0000"/>
                </a:solidFill>
                <a:cs typeface="Century Gothic"/>
              </a:rPr>
              <a:t>) </a:t>
            </a:r>
            <a:endParaRPr lang="tr-TR" sz="4000" dirty="0"/>
          </a:p>
        </p:txBody>
      </p:sp>
      <p:sp>
        <p:nvSpPr>
          <p:cNvPr id="9" name="object 9"/>
          <p:cNvSpPr txBox="1">
            <a:spLocks noGrp="1"/>
          </p:cNvSpPr>
          <p:nvPr>
            <p:ph idx="1"/>
          </p:nvPr>
        </p:nvSpPr>
        <p:spPr>
          <a:xfrm>
            <a:off x="838200" y="1825625"/>
            <a:ext cx="10515600" cy="1604542"/>
          </a:xfrm>
          <a:prstGeom prst="rect">
            <a:avLst/>
          </a:prstGeom>
        </p:spPr>
        <p:txBody>
          <a:bodyPr vert="horz" wrap="square" lIns="0" tIns="0" rIns="0" bIns="0" rtlCol="0">
            <a:spAutoFit/>
          </a:bodyPr>
          <a:lstStyle/>
          <a:p>
            <a:pPr marL="355600" indent="-342900" algn="just">
              <a:lnSpc>
                <a:spcPct val="100000"/>
              </a:lnSpc>
              <a:tabLst>
                <a:tab pos="241300" algn="l"/>
              </a:tabLst>
            </a:pPr>
            <a:r>
              <a:rPr lang="en-US" sz="2400" spc="-15" dirty="0">
                <a:cs typeface="Calibri"/>
              </a:rPr>
              <a:t>Do not delay in completing the visa application documents for your host country and requesting an appointment for the visa application</a:t>
            </a:r>
            <a:r>
              <a:rPr lang="tr-TR" sz="2400" spc="-15" dirty="0">
                <a:cs typeface="Calibri"/>
              </a:rPr>
              <a:t>.</a:t>
            </a:r>
            <a:endParaRPr lang="tr-TR" sz="2400" spc="25" dirty="0">
              <a:cs typeface="Calibri"/>
            </a:endParaRPr>
          </a:p>
          <a:p>
            <a:pPr marL="298450" marR="8890" indent="-285750" algn="just">
              <a:lnSpc>
                <a:spcPct val="90100"/>
              </a:lnSpc>
              <a:buFont typeface="Wingdings 3" panose="05040102010807070707" pitchFamily="18" charset="2"/>
              <a:buChar char="´"/>
            </a:pPr>
            <a:endParaRPr sz="2400" dirty="0">
              <a:cs typeface="Times New Roman"/>
            </a:endParaRPr>
          </a:p>
          <a:p>
            <a:pPr marL="12700" marR="5080" indent="0" algn="just">
              <a:buNone/>
            </a:pPr>
            <a:endParaRPr sz="2000" u="sng" dirty="0">
              <a:cs typeface="Century Gothic"/>
            </a:endParaRPr>
          </a:p>
        </p:txBody>
      </p:sp>
    </p:spTree>
    <p:extLst>
      <p:ext uri="{BB962C8B-B14F-4D97-AF65-F5344CB8AC3E}">
        <p14:creationId xmlns:p14="http://schemas.microsoft.com/office/powerpoint/2010/main" val="85823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0CBD23-E9DD-4A9A-A64A-C2F4708E39BF}"/>
              </a:ext>
            </a:extLst>
          </p:cNvPr>
          <p:cNvSpPr>
            <a:spLocks noGrp="1"/>
          </p:cNvSpPr>
          <p:nvPr>
            <p:ph type="title"/>
          </p:nvPr>
        </p:nvSpPr>
        <p:spPr>
          <a:xfrm>
            <a:off x="838200" y="0"/>
            <a:ext cx="8317089" cy="2139695"/>
          </a:xfrm>
        </p:spPr>
        <p:txBody>
          <a:bodyPr>
            <a:normAutofit/>
          </a:bodyPr>
          <a:lstStyle/>
          <a:p>
            <a:r>
              <a:rPr lang="en-US" sz="4000" spc="10" dirty="0">
                <a:solidFill>
                  <a:srgbClr val="FF0000"/>
                </a:solidFill>
                <a:latin typeface="+mn-lt"/>
                <a:cs typeface="Calibri"/>
              </a:rPr>
              <a:t>Who can benefit from Erasmus+ Traineeship Mobility?</a:t>
            </a:r>
            <a:br>
              <a:rPr lang="tr-TR" sz="4000" spc="10" dirty="0">
                <a:solidFill>
                  <a:srgbClr val="FF0000"/>
                </a:solidFill>
                <a:latin typeface="+mn-lt"/>
                <a:cs typeface="Calibri"/>
              </a:rPr>
            </a:br>
            <a:endParaRPr lang="tr-TR" sz="4000" spc="10" dirty="0">
              <a:solidFill>
                <a:srgbClr val="FF0000"/>
              </a:solidFill>
              <a:latin typeface="+mn-lt"/>
              <a:cs typeface="Calibri"/>
            </a:endParaRPr>
          </a:p>
        </p:txBody>
      </p:sp>
      <p:sp>
        <p:nvSpPr>
          <p:cNvPr id="3" name="İçerik Yer Tutucusu 2">
            <a:extLst>
              <a:ext uri="{FF2B5EF4-FFF2-40B4-BE49-F238E27FC236}">
                <a16:creationId xmlns:a16="http://schemas.microsoft.com/office/drawing/2014/main" id="{FF4EAF8D-DF43-4784-A290-915F1675E9E9}"/>
              </a:ext>
            </a:extLst>
          </p:cNvPr>
          <p:cNvSpPr>
            <a:spLocks noGrp="1"/>
          </p:cNvSpPr>
          <p:nvPr>
            <p:ph idx="1"/>
          </p:nvPr>
        </p:nvSpPr>
        <p:spPr>
          <a:xfrm>
            <a:off x="838200" y="1825625"/>
            <a:ext cx="10515600" cy="3763412"/>
          </a:xfrm>
        </p:spPr>
        <p:txBody>
          <a:bodyPr>
            <a:normAutofit fontScale="55000" lnSpcReduction="20000"/>
          </a:bodyPr>
          <a:lstStyle/>
          <a:p>
            <a:pPr>
              <a:lnSpc>
                <a:spcPct val="100000"/>
              </a:lnSpc>
            </a:pPr>
            <a:r>
              <a:rPr lang="en-US" dirty="0">
                <a:solidFill>
                  <a:srgbClr val="C40F0F"/>
                </a:solidFill>
              </a:rPr>
              <a:t>Associate/undergraduate students </a:t>
            </a:r>
            <a:r>
              <a:rPr lang="en-US" dirty="0"/>
              <a:t>who will apply Erasmus Traineeship Mobility must have a minimum grade point average of </a:t>
            </a:r>
            <a:r>
              <a:rPr lang="en-US" sz="2700" b="1" dirty="0">
                <a:solidFill>
                  <a:srgbClr val="C00000"/>
                </a:solidFill>
              </a:rPr>
              <a:t>2.20/4.00</a:t>
            </a:r>
            <a:r>
              <a:rPr lang="en-US" dirty="0"/>
              <a:t> </a:t>
            </a:r>
            <a:r>
              <a:rPr lang="en-US" sz="2700" dirty="0">
                <a:solidFill>
                  <a:srgbClr val="C00000"/>
                </a:solidFill>
              </a:rPr>
              <a:t>(58/100)</a:t>
            </a:r>
            <a:endParaRPr lang="tr-TR" sz="2700" dirty="0">
              <a:solidFill>
                <a:srgbClr val="C00000"/>
              </a:solidFill>
            </a:endParaRPr>
          </a:p>
          <a:p>
            <a:pPr>
              <a:lnSpc>
                <a:spcPct val="100000"/>
              </a:lnSpc>
            </a:pPr>
            <a:r>
              <a:rPr lang="en-US" dirty="0">
                <a:solidFill>
                  <a:srgbClr val="C40F0F"/>
                </a:solidFill>
              </a:rPr>
              <a:t>Master’s and Doctorate students </a:t>
            </a:r>
            <a:r>
              <a:rPr lang="en-US" dirty="0"/>
              <a:t>must have a minimum GPA of </a:t>
            </a:r>
            <a:r>
              <a:rPr lang="en-US" sz="2700" b="1" dirty="0">
                <a:solidFill>
                  <a:srgbClr val="C00000"/>
                </a:solidFill>
              </a:rPr>
              <a:t>2.50/4.00</a:t>
            </a:r>
            <a:r>
              <a:rPr lang="en-US" dirty="0"/>
              <a:t> </a:t>
            </a:r>
            <a:r>
              <a:rPr lang="en-US" sz="2700" dirty="0">
                <a:solidFill>
                  <a:srgbClr val="C00000"/>
                </a:solidFill>
              </a:rPr>
              <a:t>(65/100).</a:t>
            </a:r>
            <a:endParaRPr lang="tr-TR" sz="2700" dirty="0">
              <a:solidFill>
                <a:srgbClr val="C00000"/>
              </a:solidFill>
            </a:endParaRPr>
          </a:p>
          <a:p>
            <a:pPr>
              <a:lnSpc>
                <a:spcPct val="100000"/>
              </a:lnSpc>
            </a:pPr>
            <a:r>
              <a:rPr lang="en-US" dirty="0"/>
              <a:t>If selected, students must have a cumulative GPA of at least </a:t>
            </a:r>
            <a:r>
              <a:rPr lang="en-US" sz="2700" b="1" dirty="0">
                <a:solidFill>
                  <a:srgbClr val="C00000"/>
                </a:solidFill>
              </a:rPr>
              <a:t>1.80/4.00</a:t>
            </a:r>
            <a:r>
              <a:rPr lang="en-US" dirty="0"/>
              <a:t> at the time of their mobility. Otherwise, they will not be eligible to participate in the mobility.</a:t>
            </a:r>
            <a:endParaRPr lang="tr-TR" dirty="0"/>
          </a:p>
          <a:p>
            <a:pPr>
              <a:lnSpc>
                <a:spcPct val="100000"/>
              </a:lnSpc>
            </a:pPr>
            <a:r>
              <a:rPr lang="en-US" dirty="0">
                <a:solidFill>
                  <a:srgbClr val="C40F0F"/>
                </a:solidFill>
              </a:rPr>
              <a:t>Preparatory class students </a:t>
            </a:r>
            <a:r>
              <a:rPr lang="en-US" dirty="0"/>
              <a:t>and </a:t>
            </a:r>
            <a:r>
              <a:rPr lang="en-US" sz="2700" dirty="0">
                <a:solidFill>
                  <a:srgbClr val="C40F0F"/>
                </a:solidFill>
              </a:rPr>
              <a:t>graduates</a:t>
            </a:r>
            <a:r>
              <a:rPr lang="en-US" sz="2700" dirty="0">
                <a:solidFill>
                  <a:srgbClr val="C00000"/>
                </a:solidFill>
              </a:rPr>
              <a:t> </a:t>
            </a:r>
            <a:r>
              <a:rPr lang="en-US" dirty="0"/>
              <a:t>are not eligible to apply.</a:t>
            </a:r>
            <a:endParaRPr lang="tr-TR" dirty="0"/>
          </a:p>
          <a:p>
            <a:pPr>
              <a:lnSpc>
                <a:spcPct val="100000"/>
              </a:lnSpc>
            </a:pPr>
            <a:r>
              <a:rPr lang="en-US" sz="2700" dirty="0"/>
              <a:t>Students selected for Erasmus+ Traineeship Mobility </a:t>
            </a:r>
            <a:r>
              <a:rPr lang="en-US" sz="2700" dirty="0">
                <a:solidFill>
                  <a:srgbClr val="C40F0F"/>
                </a:solidFill>
              </a:rPr>
              <a:t>during their final year </a:t>
            </a:r>
            <a:r>
              <a:rPr lang="en-US" sz="2700" dirty="0"/>
              <a:t>must complete their traineeship </a:t>
            </a:r>
            <a:r>
              <a:rPr lang="en-US" sz="2700" dirty="0">
                <a:solidFill>
                  <a:srgbClr val="C40F0F"/>
                </a:solidFill>
              </a:rPr>
              <a:t>within 12 months </a:t>
            </a:r>
            <a:r>
              <a:rPr lang="en-US" sz="2700" dirty="0"/>
              <a:t>of graduation. </a:t>
            </a:r>
            <a:endParaRPr lang="tr-TR" sz="2700" dirty="0"/>
          </a:p>
          <a:p>
            <a:pPr>
              <a:lnSpc>
                <a:spcPct val="100000"/>
              </a:lnSpc>
            </a:pPr>
            <a:r>
              <a:rPr lang="en-US" dirty="0"/>
              <a:t>Students who are not in their final year of study must determine the dates of their Erasmus+ Traineeship Mobility by </a:t>
            </a:r>
            <a:r>
              <a:rPr lang="en-US" dirty="0">
                <a:solidFill>
                  <a:srgbClr val="C40F0F"/>
                </a:solidFill>
              </a:rPr>
              <a:t>taking into account </a:t>
            </a:r>
            <a:r>
              <a:rPr lang="en-US" dirty="0"/>
              <a:t>their course obligations in their department/</a:t>
            </a:r>
            <a:r>
              <a:rPr lang="en-US" dirty="0" err="1"/>
              <a:t>programme</a:t>
            </a:r>
            <a:r>
              <a:rPr lang="en-US" dirty="0"/>
              <a:t> and the </a:t>
            </a:r>
            <a:r>
              <a:rPr lang="en-US" dirty="0" err="1"/>
              <a:t>Dokuz</a:t>
            </a:r>
            <a:r>
              <a:rPr lang="en-US" dirty="0"/>
              <a:t> Eylül University academic calendar.</a:t>
            </a:r>
            <a:endParaRPr lang="tr-TR" dirty="0"/>
          </a:p>
          <a:p>
            <a:pPr>
              <a:lnSpc>
                <a:spcPct val="100000"/>
              </a:lnSpc>
            </a:pPr>
            <a:r>
              <a:rPr lang="en-US" dirty="0"/>
              <a:t>Students selected for Erasmus+ Traineeship Mobility may contact the International Academic Relations Office to find out the latest date by which they must complete their traineeship, </a:t>
            </a:r>
            <a:r>
              <a:rPr lang="en-US" dirty="0">
                <a:solidFill>
                  <a:srgbClr val="C40F0F"/>
                </a:solidFill>
              </a:rPr>
              <a:t>depending on the Erasmus+ KA131 project year under which they have been selected.</a:t>
            </a:r>
            <a:endParaRPr lang="tr-TR" dirty="0">
              <a:solidFill>
                <a:srgbClr val="C40F0F"/>
              </a:solidFill>
            </a:endParaRPr>
          </a:p>
        </p:txBody>
      </p:sp>
    </p:spTree>
    <p:extLst>
      <p:ext uri="{BB962C8B-B14F-4D97-AF65-F5344CB8AC3E}">
        <p14:creationId xmlns:p14="http://schemas.microsoft.com/office/powerpoint/2010/main" val="3553750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4A1AE3-A965-41BF-84F6-CB3A94D5EF5C}"/>
              </a:ext>
            </a:extLst>
          </p:cNvPr>
          <p:cNvSpPr>
            <a:spLocks noGrp="1"/>
          </p:cNvSpPr>
          <p:nvPr>
            <p:ph type="title"/>
          </p:nvPr>
        </p:nvSpPr>
        <p:spPr>
          <a:xfrm>
            <a:off x="838200" y="1"/>
            <a:ext cx="8317089" cy="1690688"/>
          </a:xfrm>
        </p:spPr>
        <p:txBody>
          <a:bodyPr>
            <a:normAutofit/>
          </a:bodyPr>
          <a:lstStyle/>
          <a:p>
            <a:r>
              <a:rPr lang="en-US" sz="4000" u="sng" dirty="0"/>
              <a:t>Important Points to Note </a:t>
            </a:r>
            <a:r>
              <a:rPr lang="tr-TR" sz="4000" dirty="0">
                <a:solidFill>
                  <a:srgbClr val="FF0000"/>
                </a:solidFill>
                <a:cs typeface="Century Gothic"/>
              </a:rPr>
              <a:t>(Vi</a:t>
            </a:r>
            <a:r>
              <a:rPr lang="en-US" sz="4000" dirty="0" err="1">
                <a:solidFill>
                  <a:srgbClr val="FF0000"/>
                </a:solidFill>
                <a:cs typeface="Century Gothic"/>
              </a:rPr>
              <a:t>sa</a:t>
            </a:r>
            <a:r>
              <a:rPr lang="en-US" sz="4000" dirty="0">
                <a:solidFill>
                  <a:srgbClr val="FF0000"/>
                </a:solidFill>
                <a:cs typeface="Century Gothic"/>
              </a:rPr>
              <a:t> Procedures</a:t>
            </a:r>
            <a:r>
              <a:rPr lang="tr-TR" sz="4000" dirty="0">
                <a:solidFill>
                  <a:srgbClr val="FF0000"/>
                </a:solidFill>
                <a:cs typeface="Century Gothic"/>
              </a:rPr>
              <a:t>)</a:t>
            </a:r>
            <a:endParaRPr lang="tr-TR" sz="4000" dirty="0"/>
          </a:p>
        </p:txBody>
      </p:sp>
      <p:sp>
        <p:nvSpPr>
          <p:cNvPr id="3" name="İçerik Yer Tutucusu 2">
            <a:extLst>
              <a:ext uri="{FF2B5EF4-FFF2-40B4-BE49-F238E27FC236}">
                <a16:creationId xmlns:a16="http://schemas.microsoft.com/office/drawing/2014/main" id="{4CCCCB7B-69FF-43A8-969E-73D83AA9DB04}"/>
              </a:ext>
            </a:extLst>
          </p:cNvPr>
          <p:cNvSpPr>
            <a:spLocks noGrp="1"/>
          </p:cNvSpPr>
          <p:nvPr>
            <p:ph idx="1"/>
          </p:nvPr>
        </p:nvSpPr>
        <p:spPr/>
        <p:txBody>
          <a:bodyPr>
            <a:normAutofit/>
          </a:bodyPr>
          <a:lstStyle/>
          <a:p>
            <a:pPr marL="355600" marR="12700" indent="-342900" algn="just">
              <a:tabLst>
                <a:tab pos="241300" algn="l"/>
              </a:tabLst>
            </a:pPr>
            <a:r>
              <a:rPr lang="en-US" dirty="0"/>
              <a:t>Students holding a </a:t>
            </a:r>
            <a:r>
              <a:rPr lang="en-US" dirty="0">
                <a:solidFill>
                  <a:srgbClr val="C40F0F"/>
                </a:solidFill>
              </a:rPr>
              <a:t>green passport </a:t>
            </a:r>
            <a:r>
              <a:rPr lang="en-US" dirty="0"/>
              <a:t>are also required to obtain a visa if their stay exceeds 90 days.</a:t>
            </a:r>
          </a:p>
          <a:p>
            <a:pPr marL="355600" marR="12700" indent="-342900" algn="just">
              <a:tabLst>
                <a:tab pos="241300" algn="l"/>
              </a:tabLst>
            </a:pPr>
            <a:r>
              <a:rPr lang="en-US" dirty="0"/>
              <a:t>Students undertaking a traineeship abroad should obtain information on the appropriate visa type, the required documents, and visa processing times from the consulate of the host country or the authorized visa application </a:t>
            </a:r>
            <a:r>
              <a:rPr lang="en-US" dirty="0" err="1"/>
              <a:t>centre</a:t>
            </a:r>
            <a:r>
              <a:rPr lang="en-US" dirty="0"/>
              <a:t>, and plan their application process accordingly.</a:t>
            </a:r>
            <a:endParaRPr lang="tr-TR" dirty="0"/>
          </a:p>
          <a:p>
            <a:pPr marL="12700" marR="8890" indent="0" algn="ctr">
              <a:lnSpc>
                <a:spcPct val="90100"/>
              </a:lnSpc>
              <a:buNone/>
            </a:pPr>
            <a:r>
              <a:rPr lang="tr-TR" sz="2800" spc="-5" dirty="0">
                <a:cs typeface="Century Gothic"/>
              </a:rPr>
              <a:t> </a:t>
            </a:r>
            <a:endParaRPr lang="tr-TR" sz="2800" dirty="0">
              <a:cs typeface="Times New Roman"/>
            </a:endParaRPr>
          </a:p>
          <a:p>
            <a:endParaRPr lang="tr-TR" dirty="0"/>
          </a:p>
        </p:txBody>
      </p:sp>
    </p:spTree>
    <p:extLst>
      <p:ext uri="{BB962C8B-B14F-4D97-AF65-F5344CB8AC3E}">
        <p14:creationId xmlns:p14="http://schemas.microsoft.com/office/powerpoint/2010/main" val="905833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8314944" cy="1673351"/>
          </a:xfrm>
        </p:spPr>
        <p:txBody>
          <a:bodyPr>
            <a:normAutofit/>
          </a:bodyPr>
          <a:lstStyle/>
          <a:p>
            <a:r>
              <a:rPr lang="en-US" sz="4000" u="sng" dirty="0"/>
              <a:t>Important Points to Note</a:t>
            </a:r>
            <a:endParaRPr lang="tr-TR" sz="4000" u="sng" dirty="0"/>
          </a:p>
        </p:txBody>
      </p:sp>
      <p:sp>
        <p:nvSpPr>
          <p:cNvPr id="3" name="İçerik Yer Tutucusu 2"/>
          <p:cNvSpPr>
            <a:spLocks noGrp="1"/>
          </p:cNvSpPr>
          <p:nvPr>
            <p:ph idx="1"/>
          </p:nvPr>
        </p:nvSpPr>
        <p:spPr>
          <a:xfrm>
            <a:off x="838200" y="1825625"/>
            <a:ext cx="10515600" cy="3838057"/>
          </a:xfrm>
        </p:spPr>
        <p:txBody>
          <a:bodyPr>
            <a:normAutofit/>
          </a:bodyPr>
          <a:lstStyle/>
          <a:p>
            <a:r>
              <a:rPr lang="en-US" sz="2400" dirty="0"/>
              <a:t>All students, whether funded or zero-grant, are required to prepare the same documents and comply with the same procedures.</a:t>
            </a:r>
          </a:p>
          <a:p>
            <a:r>
              <a:rPr lang="en-US" sz="2400" dirty="0"/>
              <a:t>It is important to make your decision together with your family, taking into account both the financial aspects of the process and the current situation in your host country, and to ensure that your family is fully informed.</a:t>
            </a:r>
          </a:p>
          <a:p>
            <a:r>
              <a:rPr lang="en-US" sz="2400" dirty="0"/>
              <a:t>You should be aware that participating in Erasmus+ requires the completion of several administrative procedures before departure, particularly during the visa application process.</a:t>
            </a:r>
            <a:endParaRPr lang="tr-TR" dirty="0"/>
          </a:p>
        </p:txBody>
      </p:sp>
    </p:spTree>
    <p:extLst>
      <p:ext uri="{BB962C8B-B14F-4D97-AF65-F5344CB8AC3E}">
        <p14:creationId xmlns:p14="http://schemas.microsoft.com/office/powerpoint/2010/main" val="1460137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1303" y="1969007"/>
            <a:ext cx="571500" cy="789432"/>
          </a:xfrm>
          <a:prstGeom prst="rect">
            <a:avLst/>
          </a:prstGeom>
          <a:blipFill>
            <a:blip r:embed="rId3" cstate="print"/>
            <a:stretch>
              <a:fillRect/>
            </a:stretch>
          </a:blipFill>
        </p:spPr>
        <p:txBody>
          <a:bodyPr wrap="square" lIns="0" tIns="0" rIns="0" bIns="0" rtlCol="0"/>
          <a:lstStyle/>
          <a:p>
            <a:endParaRPr/>
          </a:p>
        </p:txBody>
      </p:sp>
      <p:sp>
        <p:nvSpPr>
          <p:cNvPr id="2" name="Unvan 1">
            <a:extLst>
              <a:ext uri="{FF2B5EF4-FFF2-40B4-BE49-F238E27FC236}">
                <a16:creationId xmlns:a16="http://schemas.microsoft.com/office/drawing/2014/main" id="{0BDE31C7-3C82-4834-A5FB-E6E8F1763070}"/>
              </a:ext>
            </a:extLst>
          </p:cNvPr>
          <p:cNvSpPr>
            <a:spLocks noGrp="1"/>
          </p:cNvSpPr>
          <p:nvPr>
            <p:ph type="title"/>
          </p:nvPr>
        </p:nvSpPr>
        <p:spPr>
          <a:xfrm>
            <a:off x="838200" y="1"/>
            <a:ext cx="8317089" cy="1690688"/>
          </a:xfrm>
        </p:spPr>
        <p:txBody>
          <a:bodyPr>
            <a:normAutofit/>
          </a:bodyPr>
          <a:lstStyle/>
          <a:p>
            <a:pPr marL="12700" lvl="0">
              <a:lnSpc>
                <a:spcPct val="100000"/>
              </a:lnSpc>
              <a:spcBef>
                <a:spcPts val="0"/>
              </a:spcBef>
            </a:pPr>
            <a:r>
              <a:rPr lang="en-US" sz="4000" u="sng" dirty="0"/>
              <a:t>Important Points to Note</a:t>
            </a:r>
            <a:endParaRPr lang="tr-TR" sz="4000" dirty="0"/>
          </a:p>
        </p:txBody>
      </p:sp>
      <p:sp>
        <p:nvSpPr>
          <p:cNvPr id="9" name="object 9"/>
          <p:cNvSpPr txBox="1">
            <a:spLocks noGrp="1"/>
          </p:cNvSpPr>
          <p:nvPr>
            <p:ph idx="1"/>
          </p:nvPr>
        </p:nvSpPr>
        <p:spPr>
          <a:xfrm>
            <a:off x="838200" y="1868170"/>
            <a:ext cx="10515600" cy="4537652"/>
          </a:xfrm>
          <a:prstGeom prst="rect">
            <a:avLst/>
          </a:prstGeom>
        </p:spPr>
        <p:txBody>
          <a:bodyPr vert="horz" wrap="square" lIns="0" tIns="0" rIns="0" bIns="0" rtlCol="0">
            <a:spAutoFit/>
          </a:bodyPr>
          <a:lstStyle/>
          <a:p>
            <a:pPr marL="12065" indent="0">
              <a:lnSpc>
                <a:spcPct val="100000"/>
              </a:lnSpc>
              <a:buNone/>
              <a:tabLst>
                <a:tab pos="241300" algn="l"/>
              </a:tabLst>
            </a:pPr>
            <a:r>
              <a:rPr lang="en-US" sz="2400" dirty="0"/>
              <a:t>As the International Academic Relations Office operates with a busy appointment schedule, it may not be possible to accommodate your appointment request on the same day or within the same week. Therefore, </a:t>
            </a:r>
            <a:r>
              <a:rPr lang="en-US" sz="2400" u="sng" dirty="0"/>
              <a:t>even if your visa application has not yet been finalized</a:t>
            </a:r>
            <a:r>
              <a:rPr lang="en-US" sz="2400" dirty="0"/>
              <a:t>, you may request an appointment and have your Erasmus file opened. Your Grant Agreement can be prepared and signed; however, it will not become valid until you submit a copy of your visa to the International Academic Relations Office. You may also send your visa copy by e-mail after your appointment.</a:t>
            </a:r>
            <a:endParaRPr lang="tr-TR" sz="2400" dirty="0">
              <a:cs typeface="Calibri"/>
            </a:endParaRPr>
          </a:p>
          <a:p>
            <a:pPr marL="12065" indent="0">
              <a:lnSpc>
                <a:spcPct val="100000"/>
              </a:lnSpc>
              <a:tabLst>
                <a:tab pos="241300" algn="l"/>
              </a:tabLst>
            </a:pPr>
            <a:endParaRPr lang="tr-TR" sz="2400" dirty="0">
              <a:cs typeface="Calibri"/>
            </a:endParaRPr>
          </a:p>
          <a:p>
            <a:pPr marL="12700" marR="676910">
              <a:lnSpc>
                <a:spcPct val="70000"/>
              </a:lnSpc>
            </a:pPr>
            <a:endParaRPr lang="tr-TR" sz="1800" dirty="0">
              <a:cs typeface="Calibri"/>
            </a:endParaRPr>
          </a:p>
          <a:p>
            <a:pPr marL="12700" marR="8890" indent="0" algn="ctr">
              <a:lnSpc>
                <a:spcPct val="90100"/>
              </a:lnSpc>
              <a:buNone/>
            </a:pPr>
            <a:r>
              <a:rPr lang="tr-TR" sz="1800" spc="-5" dirty="0">
                <a:cs typeface="Century Gothic"/>
              </a:rPr>
              <a:t> </a:t>
            </a:r>
            <a:endParaRPr lang="tr-TR" sz="1800" dirty="0">
              <a:cs typeface="Times New Roman"/>
            </a:endParaRPr>
          </a:p>
          <a:p>
            <a:pPr marL="298450" marR="8890" indent="-285750" algn="just">
              <a:lnSpc>
                <a:spcPct val="90100"/>
              </a:lnSpc>
              <a:buFont typeface="Wingdings 3" panose="05040102010807070707" pitchFamily="18" charset="2"/>
              <a:buChar char="´"/>
            </a:pPr>
            <a:endParaRPr sz="1800" dirty="0">
              <a:cs typeface="Times New Roman"/>
            </a:endParaRPr>
          </a:p>
          <a:p>
            <a:pPr marL="12700" marR="5080" indent="0" algn="just">
              <a:buNone/>
            </a:pPr>
            <a:endParaRPr sz="1800" u="sng" dirty="0">
              <a:cs typeface="Century Gothic"/>
            </a:endParaRPr>
          </a:p>
        </p:txBody>
      </p:sp>
    </p:spTree>
    <p:extLst>
      <p:ext uri="{BB962C8B-B14F-4D97-AF65-F5344CB8AC3E}">
        <p14:creationId xmlns:p14="http://schemas.microsoft.com/office/powerpoint/2010/main" val="694928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4411B6-CA96-4F25-8A85-A3BD29EEAD67}"/>
              </a:ext>
            </a:extLst>
          </p:cNvPr>
          <p:cNvSpPr>
            <a:spLocks noGrp="1"/>
          </p:cNvSpPr>
          <p:nvPr>
            <p:ph type="title"/>
          </p:nvPr>
        </p:nvSpPr>
        <p:spPr>
          <a:xfrm>
            <a:off x="838200" y="1"/>
            <a:ext cx="8317089" cy="1690688"/>
          </a:xfrm>
        </p:spPr>
        <p:txBody>
          <a:bodyPr/>
          <a:lstStyle/>
          <a:p>
            <a:r>
              <a:rPr lang="en-US" sz="4000" dirty="0">
                <a:solidFill>
                  <a:srgbClr val="FF0000"/>
                </a:solidFill>
                <a:latin typeface="+mn-lt"/>
              </a:rPr>
              <a:t>Important Dates</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E066234F-E5E4-4B5D-9612-EAF869DB4E51}"/>
              </a:ext>
            </a:extLst>
          </p:cNvPr>
          <p:cNvSpPr>
            <a:spLocks noGrp="1"/>
          </p:cNvSpPr>
          <p:nvPr>
            <p:ph idx="1"/>
          </p:nvPr>
        </p:nvSpPr>
        <p:spPr/>
        <p:txBody>
          <a:bodyPr/>
          <a:lstStyle/>
          <a:p>
            <a:r>
              <a:rPr lang="tr-TR" dirty="0"/>
              <a:t>ERASMUS+ </a:t>
            </a:r>
            <a:r>
              <a:rPr lang="en-US" dirty="0"/>
              <a:t>EXCHANGE</a:t>
            </a:r>
            <a:r>
              <a:rPr lang="tr-TR" dirty="0"/>
              <a:t> PROGRAM</a:t>
            </a:r>
            <a:r>
              <a:rPr lang="en-US" dirty="0"/>
              <a:t>ME</a:t>
            </a:r>
            <a:r>
              <a:rPr lang="tr-TR" dirty="0"/>
              <a:t> </a:t>
            </a:r>
            <a:r>
              <a:rPr lang="en-US" dirty="0"/>
              <a:t>TRAINEESHIP MOBILITY </a:t>
            </a:r>
            <a:r>
              <a:rPr lang="tr-TR" dirty="0"/>
              <a:t>2026-2027 </a:t>
            </a:r>
            <a:r>
              <a:rPr lang="en-US" dirty="0"/>
              <a:t>WAIVER PETITION</a:t>
            </a:r>
            <a:r>
              <a:rPr lang="tr-TR" dirty="0"/>
              <a:t> </a:t>
            </a:r>
            <a:r>
              <a:rPr lang="en-US" dirty="0"/>
              <a:t>deadline is</a:t>
            </a:r>
            <a:r>
              <a:rPr lang="tr-TR" dirty="0"/>
              <a:t> </a:t>
            </a:r>
            <a:r>
              <a:rPr lang="en-US" dirty="0"/>
              <a:t>1 December </a:t>
            </a:r>
            <a:r>
              <a:rPr lang="tr-TR" dirty="0"/>
              <a:t>2026</a:t>
            </a:r>
          </a:p>
          <a:p>
            <a:endParaRPr lang="en-US" dirty="0"/>
          </a:p>
          <a:p>
            <a:r>
              <a:rPr lang="tr-TR" dirty="0"/>
              <a:t>ERASMUS+ </a:t>
            </a:r>
            <a:r>
              <a:rPr lang="en-US" dirty="0"/>
              <a:t>EXCHANGE</a:t>
            </a:r>
            <a:r>
              <a:rPr lang="tr-TR" dirty="0"/>
              <a:t> PROGRAM</a:t>
            </a:r>
            <a:r>
              <a:rPr lang="en-US" dirty="0"/>
              <a:t>ME</a:t>
            </a:r>
            <a:r>
              <a:rPr lang="tr-TR" dirty="0"/>
              <a:t> </a:t>
            </a:r>
            <a:r>
              <a:rPr lang="en-US" dirty="0"/>
              <a:t>TRAINEESHIP MOBILITY </a:t>
            </a:r>
            <a:r>
              <a:rPr lang="tr-TR" dirty="0"/>
              <a:t>2026-2027 Z</a:t>
            </a:r>
            <a:r>
              <a:rPr lang="en-US" dirty="0"/>
              <a:t>ERO-GRANT</a:t>
            </a:r>
            <a:r>
              <a:rPr lang="tr-TR" dirty="0"/>
              <a:t> </a:t>
            </a:r>
            <a:r>
              <a:rPr lang="en-US" dirty="0"/>
              <a:t>TRAINEESHIP</a:t>
            </a:r>
            <a:r>
              <a:rPr lang="tr-TR" dirty="0"/>
              <a:t> </a:t>
            </a:r>
            <a:r>
              <a:rPr lang="en-US" dirty="0"/>
              <a:t>PETITION</a:t>
            </a:r>
            <a:r>
              <a:rPr lang="tr-TR" dirty="0"/>
              <a:t> </a:t>
            </a:r>
            <a:r>
              <a:rPr lang="en-US" dirty="0"/>
              <a:t>deadline is </a:t>
            </a:r>
            <a:r>
              <a:rPr lang="tr-TR" dirty="0"/>
              <a:t>2 </a:t>
            </a:r>
            <a:r>
              <a:rPr lang="en-US" dirty="0"/>
              <a:t>November</a:t>
            </a:r>
            <a:r>
              <a:rPr lang="tr-TR" dirty="0"/>
              <a:t> 2026</a:t>
            </a:r>
          </a:p>
        </p:txBody>
      </p:sp>
    </p:spTree>
    <p:extLst>
      <p:ext uri="{BB962C8B-B14F-4D97-AF65-F5344CB8AC3E}">
        <p14:creationId xmlns:p14="http://schemas.microsoft.com/office/powerpoint/2010/main" val="28692976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EF9B7E-9F93-4E2D-991E-8EFCF39D0BB2}"/>
              </a:ext>
            </a:extLst>
          </p:cNvPr>
          <p:cNvSpPr>
            <a:spLocks noGrp="1"/>
          </p:cNvSpPr>
          <p:nvPr>
            <p:ph type="title"/>
          </p:nvPr>
        </p:nvSpPr>
        <p:spPr>
          <a:xfrm>
            <a:off x="838200" y="365125"/>
            <a:ext cx="9416343" cy="1325563"/>
          </a:xfrm>
        </p:spPr>
        <p:txBody>
          <a:bodyPr>
            <a:normAutofit/>
          </a:bodyPr>
          <a:lstStyle/>
          <a:p>
            <a:pPr algn="ctr"/>
            <a:r>
              <a:rPr lang="tr-TR" sz="4000" dirty="0">
                <a:solidFill>
                  <a:srgbClr val="FF0000"/>
                </a:solidFill>
                <a:latin typeface="+mn-lt"/>
              </a:rPr>
              <a:t>DE</a:t>
            </a:r>
            <a:r>
              <a:rPr lang="en-US" sz="4000" dirty="0">
                <a:solidFill>
                  <a:srgbClr val="FF0000"/>
                </a:solidFill>
                <a:latin typeface="+mn-lt"/>
              </a:rPr>
              <a:t>U</a:t>
            </a:r>
            <a:r>
              <a:rPr lang="tr-TR" sz="4000" dirty="0">
                <a:solidFill>
                  <a:srgbClr val="FF0000"/>
                </a:solidFill>
                <a:latin typeface="+mn-lt"/>
              </a:rPr>
              <a:t> </a:t>
            </a:r>
            <a:r>
              <a:rPr lang="en-US" sz="4000" dirty="0">
                <a:solidFill>
                  <a:srgbClr val="FF0000"/>
                </a:solidFill>
                <a:latin typeface="+mn-lt"/>
              </a:rPr>
              <a:t>INTERNATIONAL</a:t>
            </a:r>
            <a:r>
              <a:rPr lang="tr-TR" sz="4000" dirty="0">
                <a:solidFill>
                  <a:srgbClr val="FF0000"/>
                </a:solidFill>
                <a:latin typeface="+mn-lt"/>
              </a:rPr>
              <a:t> </a:t>
            </a:r>
            <a:r>
              <a:rPr lang="en-US" sz="4000" dirty="0">
                <a:solidFill>
                  <a:srgbClr val="FF0000"/>
                </a:solidFill>
                <a:latin typeface="+mn-lt"/>
              </a:rPr>
              <a:t>ACADEMIC</a:t>
            </a:r>
            <a:r>
              <a:rPr lang="tr-TR" sz="4000" dirty="0">
                <a:solidFill>
                  <a:srgbClr val="FF0000"/>
                </a:solidFill>
                <a:latin typeface="+mn-lt"/>
              </a:rPr>
              <a:t> R</a:t>
            </a:r>
            <a:r>
              <a:rPr lang="en-US" sz="4000" dirty="0">
                <a:solidFill>
                  <a:srgbClr val="FF0000"/>
                </a:solidFill>
                <a:latin typeface="+mn-lt"/>
              </a:rPr>
              <a:t>ELATIONS</a:t>
            </a:r>
            <a:r>
              <a:rPr lang="tr-TR" sz="4000" dirty="0">
                <a:solidFill>
                  <a:srgbClr val="FF0000"/>
                </a:solidFill>
                <a:latin typeface="+mn-lt"/>
              </a:rPr>
              <a:t> </a:t>
            </a:r>
            <a:r>
              <a:rPr lang="en-US" sz="4000" dirty="0">
                <a:solidFill>
                  <a:srgbClr val="FF0000"/>
                </a:solidFill>
                <a:latin typeface="+mn-lt"/>
              </a:rPr>
              <a:t>OFFICE</a:t>
            </a:r>
            <a:endParaRPr lang="tr-TR" sz="4000" dirty="0">
              <a:solidFill>
                <a:srgbClr val="FF0000"/>
              </a:solidFill>
              <a:latin typeface="+mn-lt"/>
            </a:endParaRPr>
          </a:p>
        </p:txBody>
      </p:sp>
      <p:sp>
        <p:nvSpPr>
          <p:cNvPr id="3" name="İçerik Yer Tutucusu 2">
            <a:extLst>
              <a:ext uri="{FF2B5EF4-FFF2-40B4-BE49-F238E27FC236}">
                <a16:creationId xmlns:a16="http://schemas.microsoft.com/office/drawing/2014/main" id="{CB05F1D5-CBA8-48AC-BB19-C4BBD39FA0E7}"/>
              </a:ext>
            </a:extLst>
          </p:cNvPr>
          <p:cNvSpPr>
            <a:spLocks noGrp="1"/>
          </p:cNvSpPr>
          <p:nvPr>
            <p:ph idx="1"/>
          </p:nvPr>
        </p:nvSpPr>
        <p:spPr>
          <a:xfrm>
            <a:off x="838200" y="1825625"/>
            <a:ext cx="10515600" cy="4351338"/>
          </a:xfrm>
        </p:spPr>
        <p:txBody>
          <a:bodyPr/>
          <a:lstStyle/>
          <a:p>
            <a:pPr marL="0" indent="0" algn="ctr">
              <a:lnSpc>
                <a:spcPts val="1000"/>
              </a:lnSpc>
              <a:buNone/>
            </a:pPr>
            <a:endParaRPr lang="tr-TR" sz="1100" dirty="0"/>
          </a:p>
          <a:p>
            <a:pPr marL="0" indent="0" algn="ctr">
              <a:lnSpc>
                <a:spcPts val="1000"/>
              </a:lnSpc>
              <a:buNone/>
            </a:pPr>
            <a:r>
              <a:rPr lang="tr-TR" dirty="0"/>
              <a:t>E-</a:t>
            </a:r>
            <a:r>
              <a:rPr lang="en-US" dirty="0"/>
              <a:t>mail</a:t>
            </a:r>
            <a:r>
              <a:rPr lang="tr-TR" dirty="0"/>
              <a:t>: </a:t>
            </a:r>
            <a:r>
              <a:rPr lang="tr-TR" i="1" dirty="0">
                <a:hlinkClick r:id="rId2"/>
              </a:rPr>
              <a:t>erasmus@deu.edu.tr</a:t>
            </a:r>
            <a:endParaRPr lang="tr-TR" i="1" dirty="0"/>
          </a:p>
          <a:p>
            <a:pPr marL="0" indent="0" algn="ctr">
              <a:lnSpc>
                <a:spcPts val="1000"/>
              </a:lnSpc>
              <a:buNone/>
            </a:pPr>
            <a:r>
              <a:rPr lang="tr-TR" sz="2000" dirty="0">
                <a:solidFill>
                  <a:srgbClr val="C00000"/>
                </a:solidFill>
              </a:rPr>
              <a:t>	</a:t>
            </a:r>
          </a:p>
          <a:p>
            <a:pPr marL="0" indent="0" algn="ctr">
              <a:lnSpc>
                <a:spcPts val="1000"/>
              </a:lnSpc>
              <a:buNone/>
            </a:pPr>
            <a:r>
              <a:rPr lang="en-US" sz="2000" dirty="0"/>
              <a:t>DEU</a:t>
            </a:r>
            <a:r>
              <a:rPr lang="tr-TR" sz="2000" dirty="0"/>
              <a:t> </a:t>
            </a:r>
            <a:r>
              <a:rPr lang="en-US" sz="2000" dirty="0"/>
              <a:t>International</a:t>
            </a:r>
            <a:r>
              <a:rPr lang="tr-TR" sz="2000" dirty="0"/>
              <a:t> </a:t>
            </a:r>
            <a:r>
              <a:rPr lang="en-US" sz="2000" dirty="0"/>
              <a:t>Academic</a:t>
            </a:r>
            <a:r>
              <a:rPr lang="tr-TR" sz="2000" dirty="0"/>
              <a:t> R</a:t>
            </a:r>
            <a:r>
              <a:rPr lang="en-US" sz="2000" dirty="0"/>
              <a:t>elations</a:t>
            </a:r>
            <a:r>
              <a:rPr lang="tr-TR" sz="2000" dirty="0"/>
              <a:t> </a:t>
            </a:r>
            <a:r>
              <a:rPr lang="en-US" sz="2000" dirty="0"/>
              <a:t>Office</a:t>
            </a:r>
            <a:endParaRPr lang="tr-TR" sz="2000" dirty="0"/>
          </a:p>
          <a:p>
            <a:pPr marL="0" indent="0" algn="ctr">
              <a:lnSpc>
                <a:spcPts val="1000"/>
              </a:lnSpc>
              <a:buNone/>
            </a:pPr>
            <a:r>
              <a:rPr lang="tr-TR" sz="2000" dirty="0"/>
              <a:t>        </a:t>
            </a:r>
            <a:r>
              <a:rPr lang="en-US" sz="2000" dirty="0"/>
              <a:t>Student Consultation Days:</a:t>
            </a:r>
            <a:endParaRPr lang="tr-TR" sz="2000" dirty="0"/>
          </a:p>
          <a:p>
            <a:pPr marL="0" indent="0" algn="ctr">
              <a:lnSpc>
                <a:spcPts val="1000"/>
              </a:lnSpc>
              <a:buNone/>
            </a:pPr>
            <a:r>
              <a:rPr lang="tr-TR" sz="2000" dirty="0"/>
              <a:t>      </a:t>
            </a:r>
            <a:r>
              <a:rPr lang="en-US" sz="2000" b="1" dirty="0">
                <a:solidFill>
                  <a:srgbClr val="C00000"/>
                </a:solidFill>
              </a:rPr>
              <a:t>Tuesday</a:t>
            </a:r>
            <a:r>
              <a:rPr lang="tr-TR" sz="2000" b="1" dirty="0">
                <a:solidFill>
                  <a:srgbClr val="C00000"/>
                </a:solidFill>
              </a:rPr>
              <a:t>/</a:t>
            </a:r>
            <a:r>
              <a:rPr lang="en-US" sz="2000" b="1" dirty="0">
                <a:solidFill>
                  <a:srgbClr val="C00000"/>
                </a:solidFill>
              </a:rPr>
              <a:t>Thursday</a:t>
            </a:r>
            <a:r>
              <a:rPr lang="tr-TR" sz="2000" b="1" dirty="0">
                <a:solidFill>
                  <a:srgbClr val="C00000"/>
                </a:solidFill>
              </a:rPr>
              <a:t> </a:t>
            </a:r>
            <a:r>
              <a:rPr lang="en-US" sz="2000" b="1" dirty="0">
                <a:solidFill>
                  <a:srgbClr val="C00000"/>
                </a:solidFill>
              </a:rPr>
              <a:t>Hours</a:t>
            </a:r>
            <a:r>
              <a:rPr lang="tr-TR" sz="2000" b="1" dirty="0">
                <a:solidFill>
                  <a:srgbClr val="C00000"/>
                </a:solidFill>
              </a:rPr>
              <a:t>: 16:00 – 17:00</a:t>
            </a:r>
          </a:p>
          <a:p>
            <a:pPr marL="0" indent="0" algn="ctr">
              <a:lnSpc>
                <a:spcPts val="1000"/>
              </a:lnSpc>
              <a:buNone/>
            </a:pPr>
            <a:endParaRPr lang="tr-TR" sz="1100" dirty="0">
              <a:solidFill>
                <a:srgbClr val="FF0000"/>
              </a:solidFill>
              <a:cs typeface="Calibri"/>
            </a:endParaRPr>
          </a:p>
          <a:p>
            <a:pPr marL="0" indent="0" algn="ctr">
              <a:lnSpc>
                <a:spcPct val="100000"/>
              </a:lnSpc>
              <a:buNone/>
            </a:pPr>
            <a:r>
              <a:rPr lang="tr-TR" dirty="0">
                <a:cs typeface="Calibri"/>
              </a:rPr>
              <a:t> </a:t>
            </a:r>
            <a:r>
              <a:rPr lang="en-US" dirty="0">
                <a:cs typeface="Calibri"/>
              </a:rPr>
              <a:t>THANK YOU FOR YOUR INTEREST</a:t>
            </a:r>
            <a:r>
              <a:rPr lang="tr-TR" dirty="0">
                <a:cs typeface="Calibri"/>
              </a:rPr>
              <a:t>.</a:t>
            </a:r>
          </a:p>
          <a:p>
            <a:endParaRPr lang="tr-TR" dirty="0"/>
          </a:p>
        </p:txBody>
      </p:sp>
      <p:pic>
        <p:nvPicPr>
          <p:cNvPr id="1026" name="Picture 2" descr="a73c51931ac08f93c3257851bd7f2ae7">
            <a:extLst>
              <a:ext uri="{FF2B5EF4-FFF2-40B4-BE49-F238E27FC236}">
                <a16:creationId xmlns:a16="http://schemas.microsoft.com/office/drawing/2014/main" id="{3EAA1998-5B2F-415D-93B9-9987ED223E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2" y="4427473"/>
            <a:ext cx="71532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660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495612-A0D6-47F4-9EE6-A8CB812B1365}"/>
              </a:ext>
            </a:extLst>
          </p:cNvPr>
          <p:cNvSpPr>
            <a:spLocks noGrp="1"/>
          </p:cNvSpPr>
          <p:nvPr>
            <p:ph type="title"/>
          </p:nvPr>
        </p:nvSpPr>
        <p:spPr>
          <a:xfrm>
            <a:off x="838200" y="0"/>
            <a:ext cx="8149138" cy="1709928"/>
          </a:xfrm>
        </p:spPr>
        <p:txBody>
          <a:bodyPr/>
          <a:lstStyle/>
          <a:p>
            <a:r>
              <a:rPr lang="en-US" sz="4000" spc="10" dirty="0">
                <a:solidFill>
                  <a:srgbClr val="FF0000"/>
                </a:solidFill>
                <a:latin typeface="+mn-lt"/>
                <a:cs typeface="Calibri"/>
              </a:rPr>
              <a:t>Eligible Traineeship Places</a:t>
            </a:r>
            <a:r>
              <a:rPr lang="tr-TR" sz="4000" spc="10" dirty="0">
                <a:solidFill>
                  <a:srgbClr val="FF0000"/>
                </a:solidFill>
                <a:latin typeface="+mn-lt"/>
                <a:cs typeface="Calibri"/>
              </a:rPr>
              <a:t>:</a:t>
            </a:r>
          </a:p>
        </p:txBody>
      </p:sp>
      <p:sp>
        <p:nvSpPr>
          <p:cNvPr id="3" name="İçerik Yer Tutucusu 2">
            <a:extLst>
              <a:ext uri="{FF2B5EF4-FFF2-40B4-BE49-F238E27FC236}">
                <a16:creationId xmlns:a16="http://schemas.microsoft.com/office/drawing/2014/main" id="{D19E2DD6-C126-437F-8E5F-67EFB63CF08D}"/>
              </a:ext>
            </a:extLst>
          </p:cNvPr>
          <p:cNvSpPr>
            <a:spLocks noGrp="1"/>
          </p:cNvSpPr>
          <p:nvPr>
            <p:ph idx="1"/>
          </p:nvPr>
        </p:nvSpPr>
        <p:spPr>
          <a:xfrm>
            <a:off x="838200" y="1825625"/>
            <a:ext cx="10515600" cy="3856718"/>
          </a:xfrm>
        </p:spPr>
        <p:txBody>
          <a:bodyPr>
            <a:normAutofit fontScale="85000" lnSpcReduction="20000"/>
          </a:bodyPr>
          <a:lstStyle/>
          <a:p>
            <a:r>
              <a:rPr lang="en-US" dirty="0"/>
              <a:t>Small, medium, or large-sized enterprises in the public or private sector</a:t>
            </a:r>
            <a:endParaRPr lang="tr-TR" dirty="0"/>
          </a:p>
          <a:p>
            <a:r>
              <a:rPr lang="en-US" dirty="0"/>
              <a:t>Local, regional, or national public institutions </a:t>
            </a:r>
            <a:endParaRPr lang="tr-TR" dirty="0"/>
          </a:p>
          <a:p>
            <a:r>
              <a:rPr lang="en-US" dirty="0"/>
              <a:t>Embassies or consulates of the sending country abroad</a:t>
            </a:r>
          </a:p>
          <a:p>
            <a:r>
              <a:rPr lang="en-US" dirty="0"/>
              <a:t>Business </a:t>
            </a:r>
            <a:r>
              <a:rPr lang="en-US" dirty="0" err="1"/>
              <a:t>organisations</a:t>
            </a:r>
            <a:r>
              <a:rPr lang="en-US" dirty="0"/>
              <a:t>, including chambers of commerce, chambers of crafts and trades, stock exchanges, trade unions, and similar associations.</a:t>
            </a:r>
          </a:p>
          <a:p>
            <a:r>
              <a:rPr lang="en-US" dirty="0"/>
              <a:t>Research institutes </a:t>
            </a:r>
            <a:endParaRPr lang="tr-TR" dirty="0"/>
          </a:p>
          <a:p>
            <a:r>
              <a:rPr lang="en-US" dirty="0"/>
              <a:t>Foundations</a:t>
            </a:r>
            <a:endParaRPr lang="tr-TR" dirty="0"/>
          </a:p>
          <a:p>
            <a:r>
              <a:rPr lang="en-US" dirty="0"/>
              <a:t>School</a:t>
            </a:r>
            <a:r>
              <a:rPr lang="tr-TR" dirty="0"/>
              <a:t>/</a:t>
            </a:r>
            <a:r>
              <a:rPr lang="en-US" dirty="0"/>
              <a:t>institute</a:t>
            </a:r>
            <a:r>
              <a:rPr lang="tr-TR" dirty="0"/>
              <a:t>/</a:t>
            </a:r>
            <a:r>
              <a:rPr lang="en-US" dirty="0"/>
              <a:t>education </a:t>
            </a:r>
            <a:r>
              <a:rPr lang="en-US" dirty="0" err="1"/>
              <a:t>centre</a:t>
            </a:r>
            <a:r>
              <a:rPr lang="en-US" dirty="0"/>
              <a:t> </a:t>
            </a:r>
            <a:r>
              <a:rPr lang="tr-TR" dirty="0"/>
              <a:t>(</a:t>
            </a:r>
            <a:r>
              <a:rPr lang="en-US" dirty="0"/>
              <a:t>including all types of education institutes from pre-school to high school, and also trade school or adult education) </a:t>
            </a:r>
          </a:p>
          <a:p>
            <a:r>
              <a:rPr lang="en-US" dirty="0"/>
              <a:t>Non-profit organizations</a:t>
            </a:r>
            <a:r>
              <a:rPr lang="tr-TR" dirty="0"/>
              <a:t>, </a:t>
            </a:r>
            <a:r>
              <a:rPr lang="en-US" dirty="0"/>
              <a:t>associations</a:t>
            </a:r>
            <a:r>
              <a:rPr lang="tr-TR" dirty="0"/>
              <a:t>, </a:t>
            </a:r>
            <a:r>
              <a:rPr lang="en-US" dirty="0"/>
              <a:t>NGO(non-governmental organization)’s</a:t>
            </a:r>
            <a:endParaRPr lang="tr-TR" dirty="0"/>
          </a:p>
        </p:txBody>
      </p:sp>
    </p:spTree>
    <p:extLst>
      <p:ext uri="{BB962C8B-B14F-4D97-AF65-F5344CB8AC3E}">
        <p14:creationId xmlns:p14="http://schemas.microsoft.com/office/powerpoint/2010/main" val="223677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E40395-0216-4132-973B-CA72BE534DCC}"/>
              </a:ext>
            </a:extLst>
          </p:cNvPr>
          <p:cNvSpPr>
            <a:spLocks noGrp="1"/>
          </p:cNvSpPr>
          <p:nvPr>
            <p:ph type="title"/>
          </p:nvPr>
        </p:nvSpPr>
        <p:spPr>
          <a:xfrm>
            <a:off x="838200" y="1"/>
            <a:ext cx="8317089" cy="1682496"/>
          </a:xfrm>
        </p:spPr>
        <p:txBody>
          <a:bodyPr>
            <a:normAutofit/>
          </a:bodyPr>
          <a:lstStyle/>
          <a:p>
            <a:r>
              <a:rPr lang="en-US" sz="4000" spc="10" dirty="0">
                <a:solidFill>
                  <a:srgbClr val="FF0000"/>
                </a:solidFill>
                <a:latin typeface="+mn-lt"/>
                <a:cs typeface="Calibri"/>
              </a:rPr>
              <a:t>Eligible Traineeship Places</a:t>
            </a:r>
            <a:r>
              <a:rPr lang="tr-TR" sz="4000" spc="10" dirty="0">
                <a:solidFill>
                  <a:srgbClr val="FF0000"/>
                </a:solidFill>
                <a:latin typeface="+mn-lt"/>
                <a:cs typeface="Calibri"/>
              </a:rPr>
              <a:t>:</a:t>
            </a:r>
          </a:p>
        </p:txBody>
      </p:sp>
      <p:sp>
        <p:nvSpPr>
          <p:cNvPr id="3" name="İçerik Yer Tutucusu 2">
            <a:extLst>
              <a:ext uri="{FF2B5EF4-FFF2-40B4-BE49-F238E27FC236}">
                <a16:creationId xmlns:a16="http://schemas.microsoft.com/office/drawing/2014/main" id="{4AE0830C-B825-40F7-BA52-CEF75475C3E4}"/>
              </a:ext>
            </a:extLst>
          </p:cNvPr>
          <p:cNvSpPr>
            <a:spLocks noGrp="1"/>
          </p:cNvSpPr>
          <p:nvPr>
            <p:ph idx="1"/>
          </p:nvPr>
        </p:nvSpPr>
        <p:spPr/>
        <p:txBody>
          <a:bodyPr>
            <a:normAutofit/>
          </a:bodyPr>
          <a:lstStyle/>
          <a:p>
            <a:r>
              <a:rPr lang="en-US" dirty="0"/>
              <a:t>Institutions that provide career guidance, professional consultancy, and information services. </a:t>
            </a:r>
          </a:p>
          <a:p>
            <a:r>
              <a:rPr lang="en-US" dirty="0"/>
              <a:t>Higher Education Institutions </a:t>
            </a:r>
            <a:r>
              <a:rPr lang="tr-TR" dirty="0"/>
              <a:t>(</a:t>
            </a:r>
            <a:r>
              <a:rPr lang="en-US" dirty="0"/>
              <a:t>Higher education institutions located in </a:t>
            </a:r>
            <a:r>
              <a:rPr lang="en-US" dirty="0" err="1"/>
              <a:t>Programme</a:t>
            </a:r>
            <a:r>
              <a:rPr lang="en-US" dirty="0"/>
              <a:t> Countries </a:t>
            </a:r>
            <a:r>
              <a:rPr lang="en-US" dirty="0">
                <a:solidFill>
                  <a:srgbClr val="C40F0F"/>
                </a:solidFill>
              </a:rPr>
              <a:t>must hold an ECHE (Erasmus Charter for Higher Education).</a:t>
            </a:r>
            <a:r>
              <a:rPr lang="en-US" dirty="0"/>
              <a:t> Higher education institutions located in non-</a:t>
            </a:r>
            <a:r>
              <a:rPr lang="en-US" dirty="0" err="1"/>
              <a:t>Programme</a:t>
            </a:r>
            <a:r>
              <a:rPr lang="en-US" dirty="0"/>
              <a:t> Countries must be recognized by the competent authority in accordance with their national legislation and must have signed an inter-institutional agreement with the sending institution before the traineeship begins.)</a:t>
            </a:r>
            <a:endParaRPr lang="tr-TR" dirty="0"/>
          </a:p>
        </p:txBody>
      </p:sp>
    </p:spTree>
    <p:extLst>
      <p:ext uri="{BB962C8B-B14F-4D97-AF65-F5344CB8AC3E}">
        <p14:creationId xmlns:p14="http://schemas.microsoft.com/office/powerpoint/2010/main" val="2187326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63924F-FF89-440D-9124-CB3CD6103AEA}"/>
              </a:ext>
            </a:extLst>
          </p:cNvPr>
          <p:cNvSpPr>
            <a:spLocks noGrp="1"/>
          </p:cNvSpPr>
          <p:nvPr>
            <p:ph type="title"/>
          </p:nvPr>
        </p:nvSpPr>
        <p:spPr>
          <a:xfrm>
            <a:off x="838200" y="1"/>
            <a:ext cx="8317089" cy="1690688"/>
          </a:xfrm>
        </p:spPr>
        <p:txBody>
          <a:bodyPr>
            <a:normAutofit/>
          </a:bodyPr>
          <a:lstStyle/>
          <a:p>
            <a:r>
              <a:rPr lang="en-US" sz="4000" spc="10" dirty="0">
                <a:solidFill>
                  <a:srgbClr val="FF0000"/>
                </a:solidFill>
                <a:latin typeface="+mn-lt"/>
                <a:cs typeface="Calibri"/>
              </a:rPr>
              <a:t>Ineligible Traineeship Places</a:t>
            </a:r>
            <a:r>
              <a:rPr lang="tr-TR" sz="4000" spc="10" dirty="0">
                <a:solidFill>
                  <a:srgbClr val="FF0000"/>
                </a:solidFill>
                <a:latin typeface="+mn-lt"/>
                <a:cs typeface="Calibri"/>
              </a:rPr>
              <a:t>:</a:t>
            </a:r>
          </a:p>
        </p:txBody>
      </p:sp>
      <p:sp>
        <p:nvSpPr>
          <p:cNvPr id="3" name="İçerik Yer Tutucusu 2">
            <a:extLst>
              <a:ext uri="{FF2B5EF4-FFF2-40B4-BE49-F238E27FC236}">
                <a16:creationId xmlns:a16="http://schemas.microsoft.com/office/drawing/2014/main" id="{FB111CBD-C101-4D20-B083-B734F16AE826}"/>
              </a:ext>
            </a:extLst>
          </p:cNvPr>
          <p:cNvSpPr>
            <a:spLocks noGrp="1"/>
          </p:cNvSpPr>
          <p:nvPr>
            <p:ph idx="1"/>
          </p:nvPr>
        </p:nvSpPr>
        <p:spPr>
          <a:xfrm>
            <a:off x="838200" y="1825625"/>
            <a:ext cx="10515600" cy="3847387"/>
          </a:xfrm>
        </p:spPr>
        <p:txBody>
          <a:bodyPr/>
          <a:lstStyle/>
          <a:p>
            <a:r>
              <a:rPr lang="en-US" dirty="0"/>
              <a:t>The following institutions </a:t>
            </a:r>
            <a:r>
              <a:rPr lang="en-US" dirty="0">
                <a:solidFill>
                  <a:srgbClr val="C00000"/>
                </a:solidFill>
              </a:rPr>
              <a:t>are not eligible </a:t>
            </a:r>
            <a:r>
              <a:rPr lang="en-US" dirty="0"/>
              <a:t>for Erasmus+ traineeship activity:</a:t>
            </a:r>
          </a:p>
          <a:p>
            <a:endParaRPr lang="en-US" dirty="0"/>
          </a:p>
          <a:p>
            <a:r>
              <a:rPr lang="en-US" dirty="0"/>
              <a:t>European Union organizations and EU agencies</a:t>
            </a:r>
          </a:p>
          <a:p>
            <a:r>
              <a:rPr lang="en-US" dirty="0"/>
              <a:t>National Agencies and similar </a:t>
            </a:r>
            <a:r>
              <a:rPr lang="en-US" dirty="0" err="1"/>
              <a:t>organisations</a:t>
            </a:r>
            <a:r>
              <a:rPr lang="en-US" dirty="0"/>
              <a:t> responsible for implementing EU </a:t>
            </a:r>
            <a:r>
              <a:rPr lang="en-US" dirty="0" err="1"/>
              <a:t>programmes</a:t>
            </a:r>
            <a:r>
              <a:rPr lang="en-US" dirty="0"/>
              <a:t>.</a:t>
            </a:r>
            <a:endParaRPr lang="tr-TR" dirty="0"/>
          </a:p>
        </p:txBody>
      </p:sp>
    </p:spTree>
    <p:extLst>
      <p:ext uri="{BB962C8B-B14F-4D97-AF65-F5344CB8AC3E}">
        <p14:creationId xmlns:p14="http://schemas.microsoft.com/office/powerpoint/2010/main" val="297294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4644DB-1795-4683-9155-CEB0C25FC456}"/>
              </a:ext>
            </a:extLst>
          </p:cNvPr>
          <p:cNvSpPr>
            <a:spLocks noGrp="1"/>
          </p:cNvSpPr>
          <p:nvPr>
            <p:ph type="title"/>
          </p:nvPr>
        </p:nvSpPr>
        <p:spPr>
          <a:xfrm>
            <a:off x="838200" y="0"/>
            <a:ext cx="8324088" cy="2221992"/>
          </a:xfrm>
        </p:spPr>
        <p:txBody>
          <a:bodyPr>
            <a:normAutofit/>
          </a:bodyPr>
          <a:lstStyle/>
          <a:p>
            <a:r>
              <a:rPr lang="tr-TR" sz="4000" spc="10" dirty="0">
                <a:solidFill>
                  <a:srgbClr val="FF0000"/>
                </a:solidFill>
                <a:latin typeface="+mn-lt"/>
                <a:cs typeface="Calibri"/>
              </a:rPr>
              <a:t>Erasmus </a:t>
            </a:r>
            <a:r>
              <a:rPr lang="en-US" sz="4000" spc="10" dirty="0">
                <a:solidFill>
                  <a:srgbClr val="FF0000"/>
                </a:solidFill>
                <a:latin typeface="+mn-lt"/>
                <a:cs typeface="Calibri"/>
              </a:rPr>
              <a:t>Traineeship</a:t>
            </a:r>
            <a:r>
              <a:rPr lang="tr-TR" sz="4000" spc="10" dirty="0">
                <a:solidFill>
                  <a:srgbClr val="FF0000"/>
                </a:solidFill>
                <a:latin typeface="+mn-lt"/>
                <a:cs typeface="Calibri"/>
              </a:rPr>
              <a:t> </a:t>
            </a:r>
            <a:r>
              <a:rPr lang="en-US" sz="4000" spc="10" dirty="0">
                <a:solidFill>
                  <a:srgbClr val="FF0000"/>
                </a:solidFill>
                <a:latin typeface="+mn-lt"/>
                <a:cs typeface="Calibri"/>
              </a:rPr>
              <a:t>Mobility</a:t>
            </a:r>
            <a:r>
              <a:rPr lang="tr-TR" sz="4000" spc="10" dirty="0">
                <a:solidFill>
                  <a:srgbClr val="FF0000"/>
                </a:solidFill>
                <a:latin typeface="+mn-lt"/>
                <a:cs typeface="Calibri"/>
              </a:rPr>
              <a:t> </a:t>
            </a:r>
            <a:r>
              <a:rPr lang="en-US" sz="4000" spc="10" dirty="0">
                <a:solidFill>
                  <a:srgbClr val="FF0000"/>
                </a:solidFill>
                <a:latin typeface="+mn-lt"/>
                <a:cs typeface="Calibri"/>
              </a:rPr>
              <a:t>Durations</a:t>
            </a:r>
            <a:br>
              <a:rPr lang="tr-TR" dirty="0"/>
            </a:br>
            <a:endParaRPr lang="tr-TR" dirty="0"/>
          </a:p>
        </p:txBody>
      </p:sp>
      <p:sp>
        <p:nvSpPr>
          <p:cNvPr id="3" name="İçerik Yer Tutucusu 2">
            <a:extLst>
              <a:ext uri="{FF2B5EF4-FFF2-40B4-BE49-F238E27FC236}">
                <a16:creationId xmlns:a16="http://schemas.microsoft.com/office/drawing/2014/main" id="{816B8D29-8916-4F9D-B8F9-5BBDFFA74564}"/>
              </a:ext>
            </a:extLst>
          </p:cNvPr>
          <p:cNvSpPr>
            <a:spLocks noGrp="1"/>
          </p:cNvSpPr>
          <p:nvPr>
            <p:ph idx="1"/>
          </p:nvPr>
        </p:nvSpPr>
        <p:spPr>
          <a:xfrm>
            <a:off x="838200" y="1825625"/>
            <a:ext cx="10515600" cy="3726089"/>
          </a:xfrm>
        </p:spPr>
        <p:txBody>
          <a:bodyPr>
            <a:normAutofit fontScale="92500" lnSpcReduction="20000"/>
          </a:bodyPr>
          <a:lstStyle/>
          <a:p>
            <a:r>
              <a:rPr lang="en-US" dirty="0"/>
              <a:t>Under the Erasmus+ </a:t>
            </a:r>
            <a:r>
              <a:rPr lang="en-US" dirty="0" err="1"/>
              <a:t>Programme</a:t>
            </a:r>
            <a:r>
              <a:rPr lang="en-US" dirty="0"/>
              <a:t>, each student may participate in study and/or traineeship mobility for </a:t>
            </a:r>
            <a:r>
              <a:rPr lang="en-US" dirty="0">
                <a:solidFill>
                  <a:srgbClr val="C40F0F"/>
                </a:solidFill>
              </a:rPr>
              <a:t>a maximum total of 12 months</a:t>
            </a:r>
            <a:r>
              <a:rPr lang="en-US" dirty="0"/>
              <a:t> at each level of higher education (associate, undergraduate, master's, and doctoral), including any previous funded or zero-grant mobility periods.</a:t>
            </a:r>
            <a:endParaRPr lang="tr-TR" b="1" u="sng" dirty="0"/>
          </a:p>
          <a:p>
            <a:r>
              <a:rPr lang="en-US" dirty="0"/>
              <a:t>Erasmus+ Traineeship Mobility may be undertaken </a:t>
            </a:r>
            <a:r>
              <a:rPr lang="en-US" dirty="0">
                <a:solidFill>
                  <a:srgbClr val="C40F0F"/>
                </a:solidFill>
              </a:rPr>
              <a:t>for a minimum of 2 months </a:t>
            </a:r>
            <a:r>
              <a:rPr lang="en-US" dirty="0"/>
              <a:t>and a maximum of 12 months at each level of higher education (due to budget limitations, our institution </a:t>
            </a:r>
            <a:r>
              <a:rPr lang="en-US" dirty="0">
                <a:solidFill>
                  <a:srgbClr val="C40F0F"/>
                </a:solidFill>
              </a:rPr>
              <a:t>can provide a grant for up to 60 days</a:t>
            </a:r>
            <a:r>
              <a:rPr lang="en-US" dirty="0"/>
              <a:t>, even if the total duration of the traineeship exceeds this period).</a:t>
            </a:r>
          </a:p>
          <a:p>
            <a:r>
              <a:rPr lang="en-US" dirty="0"/>
              <a:t>For each previous study or traineeship mobility undertaken under the Lifelong Learning </a:t>
            </a:r>
            <a:r>
              <a:rPr lang="en-US" dirty="0" err="1"/>
              <a:t>Programme</a:t>
            </a:r>
            <a:r>
              <a:rPr lang="en-US" dirty="0"/>
              <a:t> or Erasmus+ at the same level of higher education, </a:t>
            </a:r>
            <a:r>
              <a:rPr lang="en-US" dirty="0">
                <a:solidFill>
                  <a:srgbClr val="C40F0F"/>
                </a:solidFill>
              </a:rPr>
              <a:t>a 10-point penalty will be applied to the student's Erasmus score</a:t>
            </a:r>
            <a:r>
              <a:rPr lang="en-US" dirty="0"/>
              <a:t>, regardless of the mobility type.</a:t>
            </a:r>
            <a:endParaRPr lang="tr-TR" dirty="0"/>
          </a:p>
        </p:txBody>
      </p:sp>
    </p:spTree>
    <p:extLst>
      <p:ext uri="{BB962C8B-B14F-4D97-AF65-F5344CB8AC3E}">
        <p14:creationId xmlns:p14="http://schemas.microsoft.com/office/powerpoint/2010/main" val="2877855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4644DB-1795-4683-9155-CEB0C25FC456}"/>
              </a:ext>
            </a:extLst>
          </p:cNvPr>
          <p:cNvSpPr>
            <a:spLocks noGrp="1"/>
          </p:cNvSpPr>
          <p:nvPr>
            <p:ph type="title"/>
          </p:nvPr>
        </p:nvSpPr>
        <p:spPr>
          <a:xfrm>
            <a:off x="838200" y="0"/>
            <a:ext cx="8317089" cy="1690688"/>
          </a:xfrm>
        </p:spPr>
        <p:txBody>
          <a:bodyPr>
            <a:normAutofit/>
          </a:bodyPr>
          <a:lstStyle/>
          <a:p>
            <a:r>
              <a:rPr lang="en-US" sz="4000" spc="10" dirty="0">
                <a:solidFill>
                  <a:srgbClr val="FF0000"/>
                </a:solidFill>
                <a:latin typeface="+mn-lt"/>
                <a:cs typeface="Calibri"/>
              </a:rPr>
              <a:t>What is Waiver</a:t>
            </a:r>
            <a:r>
              <a:rPr lang="tr-TR" sz="4000" spc="10" dirty="0">
                <a:solidFill>
                  <a:srgbClr val="FF0000"/>
                </a:solidFill>
                <a:latin typeface="+mn-lt"/>
                <a:cs typeface="Calibri"/>
              </a:rPr>
              <a:t>?</a:t>
            </a:r>
            <a:endParaRPr lang="tr-TR" sz="4000" dirty="0"/>
          </a:p>
        </p:txBody>
      </p:sp>
      <p:sp>
        <p:nvSpPr>
          <p:cNvPr id="3" name="İçerik Yer Tutucusu 2">
            <a:extLst>
              <a:ext uri="{FF2B5EF4-FFF2-40B4-BE49-F238E27FC236}">
                <a16:creationId xmlns:a16="http://schemas.microsoft.com/office/drawing/2014/main" id="{816B8D29-8916-4F9D-B8F9-5BBDFFA74564}"/>
              </a:ext>
            </a:extLst>
          </p:cNvPr>
          <p:cNvSpPr>
            <a:spLocks noGrp="1"/>
          </p:cNvSpPr>
          <p:nvPr>
            <p:ph idx="1"/>
          </p:nvPr>
        </p:nvSpPr>
        <p:spPr>
          <a:xfrm>
            <a:off x="838200" y="1825625"/>
            <a:ext cx="10515600" cy="3726089"/>
          </a:xfrm>
        </p:spPr>
        <p:txBody>
          <a:bodyPr>
            <a:normAutofit fontScale="92500" lnSpcReduction="10000"/>
          </a:bodyPr>
          <a:lstStyle/>
          <a:p>
            <a:pPr algn="just"/>
            <a:r>
              <a:rPr lang="en-US" spc="10" dirty="0">
                <a:solidFill>
                  <a:schemeClr val="accent1">
                    <a:lumMod val="75000"/>
                  </a:schemeClr>
                </a:solidFill>
              </a:rPr>
              <a:t>Students </a:t>
            </a:r>
            <a:r>
              <a:rPr lang="en-US" sz="2900" spc="10" dirty="0">
                <a:solidFill>
                  <a:schemeClr val="accent1">
                    <a:lumMod val="75000"/>
                  </a:schemeClr>
                </a:solidFill>
              </a:rPr>
              <a:t>who</a:t>
            </a:r>
            <a:r>
              <a:rPr lang="en-US" spc="10" dirty="0">
                <a:solidFill>
                  <a:schemeClr val="accent1">
                    <a:lumMod val="75000"/>
                  </a:schemeClr>
                </a:solidFill>
              </a:rPr>
              <a:t> have been selected to participate in the Erasmus+ Traineeship Mobility </a:t>
            </a:r>
            <a:r>
              <a:rPr lang="en-US" spc="10" dirty="0" err="1">
                <a:solidFill>
                  <a:schemeClr val="accent1">
                    <a:lumMod val="75000"/>
                  </a:schemeClr>
                </a:solidFill>
              </a:rPr>
              <a:t>Programme</a:t>
            </a:r>
            <a:r>
              <a:rPr lang="en-US" spc="10" dirty="0">
                <a:solidFill>
                  <a:schemeClr val="accent1">
                    <a:lumMod val="75000"/>
                  </a:schemeClr>
                </a:solidFill>
              </a:rPr>
              <a:t> for the 2026–2027 Academic Year </a:t>
            </a:r>
            <a:r>
              <a:rPr lang="en-US" spc="10" dirty="0">
                <a:solidFill>
                  <a:srgbClr val="C40F0F"/>
                </a:solidFill>
              </a:rPr>
              <a:t>but choose not to participate</a:t>
            </a:r>
            <a:r>
              <a:rPr lang="en-US" spc="10" dirty="0">
                <a:solidFill>
                  <a:schemeClr val="accent1">
                    <a:lumMod val="75000"/>
                  </a:schemeClr>
                </a:solidFill>
              </a:rPr>
              <a:t> must submit their waiver petition to the International Academic Relations Office </a:t>
            </a:r>
            <a:r>
              <a:rPr lang="en-US" spc="10" dirty="0">
                <a:solidFill>
                  <a:srgbClr val="C40F0F"/>
                </a:solidFill>
              </a:rPr>
              <a:t>by 1 December 2026 at the latest</a:t>
            </a:r>
            <a:r>
              <a:rPr lang="en-US" spc="10" dirty="0">
                <a:solidFill>
                  <a:schemeClr val="accent1">
                    <a:lumMod val="75000"/>
                  </a:schemeClr>
                </a:solidFill>
              </a:rPr>
              <a:t>.</a:t>
            </a:r>
            <a:endParaRPr lang="en-US" sz="2900" spc="10" dirty="0">
              <a:solidFill>
                <a:schemeClr val="accent1">
                  <a:lumMod val="75000"/>
                </a:schemeClr>
              </a:solidFill>
            </a:endParaRPr>
          </a:p>
          <a:p>
            <a:pPr algn="just"/>
            <a:r>
              <a:rPr lang="en-US" spc="10" dirty="0">
                <a:solidFill>
                  <a:srgbClr val="C40F0F"/>
                </a:solidFill>
              </a:rPr>
              <a:t>A 10-point penalty </a:t>
            </a:r>
            <a:r>
              <a:rPr lang="en-US" spc="10" dirty="0">
                <a:solidFill>
                  <a:schemeClr val="accent1">
                    <a:lumMod val="75000"/>
                  </a:schemeClr>
                </a:solidFill>
              </a:rPr>
              <a:t>will be applied if the waiver petition is not submitted by the specified deadline and the student applies again in the following academic year. However, no penalty will be applied if the waiver petition is submitted late due to force majeure, such as health problems or the rejection of a visa application, provided that supporting documentation is submitted.</a:t>
            </a:r>
          </a:p>
          <a:p>
            <a:pPr algn="just"/>
            <a:endParaRPr lang="en-US" spc="10" dirty="0">
              <a:solidFill>
                <a:schemeClr val="accent1">
                  <a:lumMod val="75000"/>
                </a:schemeClr>
              </a:solidFill>
            </a:endParaRPr>
          </a:p>
          <a:p>
            <a:pPr algn="just"/>
            <a:endParaRPr lang="tr-TR" spc="10" dirty="0">
              <a:solidFill>
                <a:schemeClr val="accent1">
                  <a:lumMod val="75000"/>
                </a:schemeClr>
              </a:solidFill>
              <a:cs typeface="Century Gothic"/>
            </a:endParaRPr>
          </a:p>
        </p:txBody>
      </p:sp>
    </p:spTree>
    <p:extLst>
      <p:ext uri="{BB962C8B-B14F-4D97-AF65-F5344CB8AC3E}">
        <p14:creationId xmlns:p14="http://schemas.microsoft.com/office/powerpoint/2010/main" val="924014994"/>
      </p:ext>
    </p:extLst>
  </p:cSld>
  <p:clrMapOvr>
    <a:masterClrMapping/>
  </p:clrMapOvr>
</p:sld>
</file>

<file path=ppt/theme/theme1.xml><?xml version="1.0" encoding="utf-8"?>
<a:theme xmlns:a="http://schemas.openxmlformats.org/drawingml/2006/main" name="Office Theme">
  <a:themeElements>
    <a:clrScheme name="DEU_1 1">
      <a:dk1>
        <a:srgbClr val="000000"/>
      </a:dk1>
      <a:lt1>
        <a:srgbClr val="FFFFFF"/>
      </a:lt1>
      <a:dk2>
        <a:srgbClr val="44546A"/>
      </a:dk2>
      <a:lt2>
        <a:srgbClr val="E7E6E6"/>
      </a:lt2>
      <a:accent1>
        <a:srgbClr val="015092"/>
      </a:accent1>
      <a:accent2>
        <a:srgbClr val="4470C3"/>
      </a:accent2>
      <a:accent3>
        <a:srgbClr val="2FB2E4"/>
      </a:accent3>
      <a:accent4>
        <a:srgbClr val="70CEF2"/>
      </a:accent4>
      <a:accent5>
        <a:srgbClr val="97D9F5"/>
      </a:accent5>
      <a:accent6>
        <a:srgbClr val="007BAF"/>
      </a:accent6>
      <a:hlink>
        <a:srgbClr val="2252A1"/>
      </a:hlink>
      <a:folHlink>
        <a:srgbClr val="00A8D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U_1 1">
    <a:dk1>
      <a:srgbClr val="000000"/>
    </a:dk1>
    <a:lt1>
      <a:srgbClr val="FFFFFF"/>
    </a:lt1>
    <a:dk2>
      <a:srgbClr val="44546A"/>
    </a:dk2>
    <a:lt2>
      <a:srgbClr val="E7E6E6"/>
    </a:lt2>
    <a:accent1>
      <a:srgbClr val="015092"/>
    </a:accent1>
    <a:accent2>
      <a:srgbClr val="4470C3"/>
    </a:accent2>
    <a:accent3>
      <a:srgbClr val="2FB2E4"/>
    </a:accent3>
    <a:accent4>
      <a:srgbClr val="70CEF2"/>
    </a:accent4>
    <a:accent5>
      <a:srgbClr val="97D9F5"/>
    </a:accent5>
    <a:accent6>
      <a:srgbClr val="007BAF"/>
    </a:accent6>
    <a:hlink>
      <a:srgbClr val="2252A1"/>
    </a:hlink>
    <a:folHlink>
      <a:srgbClr val="00A8D9"/>
    </a:folHlink>
  </a:clrScheme>
</a:themeOverride>
</file>

<file path=docProps/app.xml><?xml version="1.0" encoding="utf-8"?>
<Properties xmlns="http://schemas.openxmlformats.org/officeDocument/2006/extended-properties" xmlns:vt="http://schemas.openxmlformats.org/officeDocument/2006/docPropsVTypes">
  <Template/>
  <TotalTime>5932</TotalTime>
  <Words>4264</Words>
  <Application>Microsoft Office PowerPoint</Application>
  <PresentationFormat>Widescreen</PresentationFormat>
  <Paragraphs>297</Paragraphs>
  <Slides>44</Slides>
  <Notes>29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Arial</vt:lpstr>
      <vt:lpstr>Calibri</vt:lpstr>
      <vt:lpstr>Calibri Light</vt:lpstr>
      <vt:lpstr>Century Gothic</vt:lpstr>
      <vt:lpstr>Times New Roman</vt:lpstr>
      <vt:lpstr>Wingdings 3</vt:lpstr>
      <vt:lpstr>Office Theme</vt:lpstr>
      <vt:lpstr>Conception personnalisée</vt:lpstr>
      <vt:lpstr>PowerPoint Presentation</vt:lpstr>
      <vt:lpstr>IMPORTANT ANNOUNCEMENT</vt:lpstr>
      <vt:lpstr>Who can benefit from Erasmus+ Traineeship Mobility? </vt:lpstr>
      <vt:lpstr>Who can benefit from Erasmus+ Traineeship Mobility? </vt:lpstr>
      <vt:lpstr>Eligible Traineeship Places:</vt:lpstr>
      <vt:lpstr>Eligible Traineeship Places:</vt:lpstr>
      <vt:lpstr>Ineligible Traineeship Places:</vt:lpstr>
      <vt:lpstr>Erasmus Traineeship Mobility Durations </vt:lpstr>
      <vt:lpstr>What is Waiver?</vt:lpstr>
      <vt:lpstr>Erasmus+ Traineeship Mobility Outgoing Student Work Flow Chart </vt:lpstr>
      <vt:lpstr>Erasmus+ Traineeship Mobility Outgoing Student Procedures Checklist</vt:lpstr>
      <vt:lpstr>PowerPoint Presentation</vt:lpstr>
      <vt:lpstr>Erasmus+ Traineeship Invitation/Acceptance Letter</vt:lpstr>
      <vt:lpstr>Learning Agreement for Traineeships</vt:lpstr>
      <vt:lpstr>Learning Agreement for Traineeships</vt:lpstr>
      <vt:lpstr>Decision of the Board</vt:lpstr>
      <vt:lpstr>English Transcript</vt:lpstr>
      <vt:lpstr>Euro Current Account </vt:lpstr>
      <vt:lpstr>Euro Current Account</vt:lpstr>
      <vt:lpstr>PowerPoint Presentation</vt:lpstr>
      <vt:lpstr>VISA</vt:lpstr>
      <vt:lpstr>INSURANCES</vt:lpstr>
      <vt:lpstr>PowerPoint Presentation</vt:lpstr>
      <vt:lpstr>PowerPoint Presentation</vt:lpstr>
      <vt:lpstr>OLS (Online Linguistic Support) EU ACADEMY</vt:lpstr>
      <vt:lpstr>EOID (Erasmus Organization ID) </vt:lpstr>
      <vt:lpstr>Grant Payment</vt:lpstr>
      <vt:lpstr>Grant Payment</vt:lpstr>
      <vt:lpstr>Erasmus+ Grants</vt:lpstr>
      <vt:lpstr>Travel Support Amounts</vt:lpstr>
      <vt:lpstr>Additional Grant Support</vt:lpstr>
      <vt:lpstr>Additional Grant Support</vt:lpstr>
      <vt:lpstr>Additional Grant Support</vt:lpstr>
      <vt:lpstr>INCLUSION SUPPORT</vt:lpstr>
      <vt:lpstr>Before the Exchange</vt:lpstr>
      <vt:lpstr>Before the Exchange</vt:lpstr>
      <vt:lpstr>After the Exchange</vt:lpstr>
      <vt:lpstr>Important Points to Note (Transportation and Accommodation, etc.)</vt:lpstr>
      <vt:lpstr>Important Points to Note (Visa Procedures) </vt:lpstr>
      <vt:lpstr>Important Points to Note (Visa Procedures)</vt:lpstr>
      <vt:lpstr>Important Points to Note</vt:lpstr>
      <vt:lpstr>Important Points to Note</vt:lpstr>
      <vt:lpstr>Important Dates</vt:lpstr>
      <vt:lpstr>DEU INTERNATIONAL ACADEMIC RELATIONS OFFICE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Deniz Kuru</dc:creator>
  <cp:keywords/>
  <dc:description/>
  <cp:lastModifiedBy>Eray Eniş</cp:lastModifiedBy>
  <cp:revision>93</cp:revision>
  <cp:lastPrinted>2025-01-15T12:33:16Z</cp:lastPrinted>
  <dcterms:created xsi:type="dcterms:W3CDTF">2019-09-12T13:37:31Z</dcterms:created>
  <dcterms:modified xsi:type="dcterms:W3CDTF">2026-07-16T08:18:19Z</dcterms:modified>
  <cp:category/>
</cp:coreProperties>
</file>